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  <p:sldMasterId id="2147483672" r:id="rId2"/>
  </p:sldMasterIdLst>
  <p:notesMasterIdLst>
    <p:notesMasterId r:id="rId59"/>
  </p:notesMasterIdLst>
  <p:sldIdLst>
    <p:sldId id="321" r:id="rId3"/>
    <p:sldId id="387" r:id="rId4"/>
    <p:sldId id="388" r:id="rId5"/>
    <p:sldId id="456" r:id="rId6"/>
    <p:sldId id="455" r:id="rId7"/>
    <p:sldId id="389" r:id="rId8"/>
    <p:sldId id="390" r:id="rId9"/>
    <p:sldId id="391" r:id="rId10"/>
    <p:sldId id="392" r:id="rId11"/>
    <p:sldId id="393" r:id="rId12"/>
    <p:sldId id="394" r:id="rId13"/>
    <p:sldId id="395" r:id="rId14"/>
    <p:sldId id="454" r:id="rId15"/>
    <p:sldId id="396" r:id="rId16"/>
    <p:sldId id="397" r:id="rId17"/>
    <p:sldId id="398" r:id="rId18"/>
    <p:sldId id="399" r:id="rId19"/>
    <p:sldId id="400" r:id="rId20"/>
    <p:sldId id="401" r:id="rId21"/>
    <p:sldId id="402" r:id="rId22"/>
    <p:sldId id="403" r:id="rId23"/>
    <p:sldId id="404" r:id="rId24"/>
    <p:sldId id="405" r:id="rId25"/>
    <p:sldId id="406" r:id="rId26"/>
    <p:sldId id="407" r:id="rId27"/>
    <p:sldId id="408" r:id="rId28"/>
    <p:sldId id="409" r:id="rId29"/>
    <p:sldId id="410" r:id="rId30"/>
    <p:sldId id="447" r:id="rId31"/>
    <p:sldId id="448" r:id="rId32"/>
    <p:sldId id="413" r:id="rId33"/>
    <p:sldId id="414" r:id="rId34"/>
    <p:sldId id="415" r:id="rId35"/>
    <p:sldId id="451" r:id="rId36"/>
    <p:sldId id="452" r:id="rId37"/>
    <p:sldId id="453" r:id="rId38"/>
    <p:sldId id="419" r:id="rId39"/>
    <p:sldId id="420" r:id="rId40"/>
    <p:sldId id="421" r:id="rId41"/>
    <p:sldId id="422" r:id="rId42"/>
    <p:sldId id="423" r:id="rId43"/>
    <p:sldId id="424" r:id="rId44"/>
    <p:sldId id="425" r:id="rId45"/>
    <p:sldId id="426" r:id="rId46"/>
    <p:sldId id="427" r:id="rId47"/>
    <p:sldId id="429" r:id="rId48"/>
    <p:sldId id="430" r:id="rId49"/>
    <p:sldId id="432" r:id="rId50"/>
    <p:sldId id="434" r:id="rId51"/>
    <p:sldId id="436" r:id="rId52"/>
    <p:sldId id="437" r:id="rId53"/>
    <p:sldId id="438" r:id="rId54"/>
    <p:sldId id="439" r:id="rId55"/>
    <p:sldId id="440" r:id="rId56"/>
    <p:sldId id="441" r:id="rId57"/>
    <p:sldId id="442" r:id="rId5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87" d="100"/>
          <a:sy n="87" d="100"/>
        </p:scale>
        <p:origin x="-906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11" d="100"/>
        <a:sy n="111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slide" Target="slides/slide37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slide" Target="slides/slide40.xml"/><Relationship Id="rId47" Type="http://schemas.openxmlformats.org/officeDocument/2006/relationships/slide" Target="slides/slide45.xml"/><Relationship Id="rId50" Type="http://schemas.openxmlformats.org/officeDocument/2006/relationships/slide" Target="slides/slide48.xml"/><Relationship Id="rId55" Type="http://schemas.openxmlformats.org/officeDocument/2006/relationships/slide" Target="slides/slide53.xml"/><Relationship Id="rId63" Type="http://schemas.openxmlformats.org/officeDocument/2006/relationships/tableStyles" Target="tableStyles.xml"/><Relationship Id="rId7" Type="http://schemas.openxmlformats.org/officeDocument/2006/relationships/slide" Target="slides/slide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41" Type="http://schemas.openxmlformats.org/officeDocument/2006/relationships/slide" Target="slides/slide39.xml"/><Relationship Id="rId54" Type="http://schemas.openxmlformats.org/officeDocument/2006/relationships/slide" Target="slides/slide52.xml"/><Relationship Id="rId62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slide" Target="slides/slide38.xml"/><Relationship Id="rId45" Type="http://schemas.openxmlformats.org/officeDocument/2006/relationships/slide" Target="slides/slide43.xml"/><Relationship Id="rId53" Type="http://schemas.openxmlformats.org/officeDocument/2006/relationships/slide" Target="slides/slide51.xml"/><Relationship Id="rId58" Type="http://schemas.openxmlformats.org/officeDocument/2006/relationships/slide" Target="slides/slide56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49" Type="http://schemas.openxmlformats.org/officeDocument/2006/relationships/slide" Target="slides/slide47.xml"/><Relationship Id="rId57" Type="http://schemas.openxmlformats.org/officeDocument/2006/relationships/slide" Target="slides/slide55.xml"/><Relationship Id="rId61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4" Type="http://schemas.openxmlformats.org/officeDocument/2006/relationships/slide" Target="slides/slide42.xml"/><Relationship Id="rId52" Type="http://schemas.openxmlformats.org/officeDocument/2006/relationships/slide" Target="slides/slide50.xml"/><Relationship Id="rId6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slide" Target="slides/slide41.xml"/><Relationship Id="rId48" Type="http://schemas.openxmlformats.org/officeDocument/2006/relationships/slide" Target="slides/slide46.xml"/><Relationship Id="rId56" Type="http://schemas.openxmlformats.org/officeDocument/2006/relationships/slide" Target="slides/slide54.xml"/><Relationship Id="rId8" Type="http://schemas.openxmlformats.org/officeDocument/2006/relationships/slide" Target="slides/slide6.xml"/><Relationship Id="rId51" Type="http://schemas.openxmlformats.org/officeDocument/2006/relationships/slide" Target="slides/slide49.xml"/><Relationship Id="rId3" Type="http://schemas.openxmlformats.org/officeDocument/2006/relationships/slide" Target="slides/slide1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Relationship Id="rId46" Type="http://schemas.openxmlformats.org/officeDocument/2006/relationships/slide" Target="slides/slide44.xml"/><Relationship Id="rId5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149B6B6-F729-4148-9012-8242F16C0A80}" type="datetimeFigureOut">
              <a:rPr lang="en-US" smtClean="0"/>
              <a:pPr/>
              <a:t>4/20/2018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C9B26A-C5EF-2043-AAF5-9E5E30ABBF7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12375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9BCC34C-8169-C44B-8687-33DF42AE43AF}" type="slidenum">
              <a:rPr lang="en-US"/>
              <a:pPr/>
              <a:t>1</a:t>
            </a:fld>
            <a:endParaRPr lang="en-US" dirty="0"/>
          </a:p>
        </p:txBody>
      </p:sp>
      <p:sp>
        <p:nvSpPr>
          <p:cNvPr id="17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AU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39289" y="2057400"/>
            <a:ext cx="8223711" cy="1143000"/>
          </a:xfrm>
        </p:spPr>
        <p:txBody>
          <a:bodyPr/>
          <a:lstStyle>
            <a:lvl1pPr>
              <a:defRPr>
                <a:solidFill>
                  <a:srgbClr val="1A3170"/>
                </a:solidFill>
              </a:defRPr>
            </a:lvl1pPr>
          </a:lstStyle>
          <a:p>
            <a:pPr lvl="0"/>
            <a:r>
              <a:rPr lang="en-US" noProof="0" smtClean="0"/>
              <a:t>Click to edit Master title style</a:t>
            </a:r>
            <a:endParaRPr lang="en-GB" noProof="0" smtClean="0"/>
          </a:p>
        </p:txBody>
      </p:sp>
      <p:sp>
        <p:nvSpPr>
          <p:cNvPr id="8806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539289" y="3962400"/>
            <a:ext cx="8223711" cy="1752600"/>
          </a:xfrm>
        </p:spPr>
        <p:txBody>
          <a:bodyPr/>
          <a:lstStyle>
            <a:lvl1pPr marL="0" indent="0" algn="ctr">
              <a:buFont typeface="Times" charset="0"/>
              <a:buNone/>
              <a:defRPr/>
            </a:lvl1pPr>
          </a:lstStyle>
          <a:p>
            <a:pPr lvl="0"/>
            <a:r>
              <a:rPr lang="en-US" noProof="0" smtClean="0"/>
              <a:t>Click to edit Master subtitle style</a:t>
            </a:r>
            <a:endParaRPr lang="en-GB" noProof="0" smtClean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19900" y="381000"/>
            <a:ext cx="1943100" cy="5715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0" y="381000"/>
            <a:ext cx="5676900" cy="57150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n-AU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AU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A432C8-69A7-458B-9684-2BFA64B31948}" type="datetime2">
              <a:rPr lang="en-US" smtClean="0"/>
              <a:t>Friday, April 20, 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6A3A3-94A6-4E5B-AF39-173ACA3E61CC}" type="datetime2">
              <a:rPr lang="en-US" smtClean="0"/>
              <a:t>Friday, April 20, 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n-AU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33D019-A32C-4EAD-B8E6-DBDA699692FD}" type="datetime2">
              <a:rPr lang="en-US" smtClean="0"/>
              <a:t>Friday, April 20, 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BA98F-560C-4997-81C4-81D4D9187EAB}" type="datetime2">
              <a:rPr lang="en-US" smtClean="0"/>
              <a:t>Friday, April 20, 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AU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0972B2-CA5C-437D-87D0-8081271A9E4B}" type="datetime2">
              <a:rPr lang="en-US" smtClean="0"/>
              <a:t>Friday, April 20, 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D4847-11EF-4466-A8AD-85CDB7B49118}" type="datetime2">
              <a:rPr lang="en-US" smtClean="0"/>
              <a:t>Friday, April 20, 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68457A-3AB9-4880-8A0C-9F8524491207}" type="datetime2">
              <a:rPr lang="en-US" smtClean="0"/>
              <a:t>Friday, April 20, 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AU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E976D3-5B7F-4300-ABED-C91F1B2AE209}" type="datetime2">
              <a:rPr lang="en-US" smtClean="0"/>
              <a:t>Friday, April 20, 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AU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AU" dirty="0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DC1E59-17DD-41CE-97CA-624A472382D4}" type="datetime2">
              <a:rPr lang="en-US" smtClean="0"/>
              <a:t>Friday, April 20, 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057FC-95B6-4D89-AFDA-ABA33EE921E5}" type="datetime2">
              <a:rPr lang="en-US" smtClean="0"/>
              <a:t>Friday, April 20, 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n-AU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4549AC-EB31-477F-92A9-B1988E232878}" type="datetime2">
              <a:rPr lang="en-US" smtClean="0"/>
              <a:t>Friday, April 20, 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19200" y="1828800"/>
            <a:ext cx="3657600" cy="426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29200" y="1828800"/>
            <a:ext cx="3657600" cy="426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026"/>
          <p:cNvSpPr>
            <a:spLocks noGrp="1" noChangeArrowheads="1"/>
          </p:cNvSpPr>
          <p:nvPr>
            <p:ph type="title"/>
          </p:nvPr>
        </p:nvSpPr>
        <p:spPr bwMode="auto">
          <a:xfrm>
            <a:off x="434911" y="381000"/>
            <a:ext cx="8328089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  <a:endParaRPr lang="da-DK"/>
          </a:p>
        </p:txBody>
      </p:sp>
      <p:sp>
        <p:nvSpPr>
          <p:cNvPr id="1027" name="Rectangle 1027"/>
          <p:cNvSpPr>
            <a:spLocks noGrp="1" noChangeArrowheads="1"/>
          </p:cNvSpPr>
          <p:nvPr>
            <p:ph type="body" idx="1"/>
          </p:nvPr>
        </p:nvSpPr>
        <p:spPr bwMode="auto">
          <a:xfrm>
            <a:off x="574082" y="1828800"/>
            <a:ext cx="8112718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da-DK" dirty="0"/>
          </a:p>
        </p:txBody>
      </p:sp>
      <p:sp>
        <p:nvSpPr>
          <p:cNvPr id="87045" name="Rectangle 1029"/>
          <p:cNvSpPr>
            <a:spLocks noChangeArrowheads="1"/>
          </p:cNvSpPr>
          <p:nvPr/>
        </p:nvSpPr>
        <p:spPr bwMode="auto">
          <a:xfrm>
            <a:off x="8001000" y="6426200"/>
            <a:ext cx="533400" cy="3048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/>
          <a:lstStyle/>
          <a:p>
            <a:pPr algn="r">
              <a:defRPr/>
            </a:pPr>
            <a:fld id="{27E609A4-9E55-8541-B6A2-2CDBC2C24220}" type="slidenum">
              <a:rPr lang="da-DK" sz="1400" b="0">
                <a:latin typeface="Arial" charset="0"/>
                <a:ea typeface="MS PGothic" charset="0"/>
                <a:cs typeface="MS PGothic" charset="0"/>
              </a:rPr>
              <a:pPr algn="r">
                <a:defRPr/>
              </a:pPr>
              <a:t>‹#›</a:t>
            </a:fld>
            <a:r>
              <a:rPr lang="da-DK" sz="1400" b="0">
                <a:latin typeface="Arial" charset="0"/>
                <a:ea typeface="MS PGothic" charset="0"/>
                <a:cs typeface="MS PGothic" charset="0"/>
              </a:rPr>
              <a:t> 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44AAC6"/>
          </a:solidFill>
          <a:latin typeface="+mj-lt"/>
          <a:ea typeface="MS PGothic" charset="0"/>
          <a:cs typeface="MS PGothic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44AAC6"/>
          </a:solidFill>
          <a:latin typeface="Trebuchet MS" charset="0"/>
          <a:ea typeface="MS PGothic" charset="0"/>
          <a:cs typeface="MS PGothic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44AAC6"/>
          </a:solidFill>
          <a:latin typeface="Trebuchet MS" charset="0"/>
          <a:ea typeface="MS PGothic" charset="0"/>
          <a:cs typeface="MS PGothic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44AAC6"/>
          </a:solidFill>
          <a:latin typeface="Trebuchet MS" charset="0"/>
          <a:ea typeface="MS PGothic" charset="0"/>
          <a:cs typeface="MS PGothic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44AAC6"/>
          </a:solidFill>
          <a:latin typeface="Trebuchet MS" charset="0"/>
          <a:ea typeface="MS PGothic" charset="0"/>
          <a:cs typeface="MS PGothic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A57133"/>
          </a:solidFill>
          <a:latin typeface="Trebuchet MS" charset="0"/>
          <a:ea typeface="ＭＳ Ｐゴシック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A57133"/>
          </a:solidFill>
          <a:latin typeface="Trebuchet MS" charset="0"/>
          <a:ea typeface="ＭＳ Ｐゴシック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A57133"/>
          </a:solidFill>
          <a:latin typeface="Trebuchet MS" charset="0"/>
          <a:ea typeface="ＭＳ Ｐゴシック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A57133"/>
          </a:solidFill>
          <a:latin typeface="Trebuchet MS" charset="0"/>
          <a:ea typeface="ＭＳ Ｐゴシック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264D8B"/>
        </a:buClr>
        <a:buFont typeface="Times" charset="0"/>
        <a:buChar char="•"/>
        <a:defRPr sz="3200">
          <a:solidFill>
            <a:srgbClr val="1A3170"/>
          </a:solidFill>
          <a:latin typeface="+mn-lt"/>
          <a:ea typeface="MS PGothic" charset="0"/>
          <a:cs typeface="MS PGothic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264D8B"/>
        </a:buClr>
        <a:buChar char="–"/>
        <a:defRPr sz="2800">
          <a:solidFill>
            <a:srgbClr val="1A3170"/>
          </a:solidFill>
          <a:latin typeface="+mn-lt"/>
          <a:ea typeface="MS PGothic" charset="0"/>
          <a:cs typeface="MS PGothic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264D8B"/>
        </a:buClr>
        <a:buChar char="•"/>
        <a:defRPr sz="2400">
          <a:solidFill>
            <a:srgbClr val="1A3170"/>
          </a:solidFill>
          <a:latin typeface="+mn-lt"/>
          <a:ea typeface="MS PGothic" charset="0"/>
          <a:cs typeface="MS PGothic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264D8B"/>
        </a:buClr>
        <a:buChar char="–"/>
        <a:defRPr sz="2000">
          <a:solidFill>
            <a:srgbClr val="1A3170"/>
          </a:solidFill>
          <a:latin typeface="+mn-lt"/>
          <a:ea typeface="MS PGothic" charset="0"/>
          <a:cs typeface="MS PGothic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264D8B"/>
        </a:buClr>
        <a:buChar char="»"/>
        <a:defRPr sz="2000">
          <a:solidFill>
            <a:srgbClr val="1A3170"/>
          </a:solidFill>
          <a:latin typeface="+mn-lt"/>
          <a:ea typeface="MS PGothic" charset="0"/>
          <a:cs typeface="MS PGothic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rgbClr val="264D8B"/>
        </a:buClr>
        <a:buChar char="»"/>
        <a:defRPr sz="2000">
          <a:solidFill>
            <a:srgbClr val="1A3170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rgbClr val="264D8B"/>
        </a:buClr>
        <a:buChar char="»"/>
        <a:defRPr sz="2000">
          <a:solidFill>
            <a:srgbClr val="1A3170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rgbClr val="264D8B"/>
        </a:buClr>
        <a:buChar char="»"/>
        <a:defRPr sz="2000">
          <a:solidFill>
            <a:srgbClr val="1A3170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rgbClr val="264D8B"/>
        </a:buClr>
        <a:buChar char="»"/>
        <a:defRPr sz="2000">
          <a:solidFill>
            <a:srgbClr val="1A3170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AU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A80CB818-7379-467D-8E76-EF9D9074A26C}" type="datetime2">
              <a:rPr lang="en-US" smtClean="0"/>
              <a:t>Friday, April 20, 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pPr algn="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0CFEC368-1D7A-4F81-ABF6-AE0E36BAF64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bitstorm.org/gameoflife/" TargetMode="External"/><Relationship Id="rId2" Type="http://schemas.openxmlformats.org/officeDocument/2006/relationships/hyperlink" Target="http://en.wikipedia.org/wiki/Conway's_Game_of_Life" TargetMode="External"/><Relationship Id="rId1" Type="http://schemas.openxmlformats.org/officeDocument/2006/relationships/slideLayout" Target="../slideLayouts/slideLayout1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7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7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7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8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8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AU" sz="3200" dirty="0" smtClean="0"/>
              <a:t>ARRAYS example: THE GAME OF LIFE </a:t>
            </a:r>
            <a:endParaRPr lang="en-US" sz="3200" dirty="0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dirty="0" smtClean="0"/>
              <a:t>CITS1001</a:t>
            </a:r>
          </a:p>
        </p:txBody>
      </p:sp>
    </p:spTree>
    <p:extLst>
      <p:ext uri="{BB962C8B-B14F-4D97-AF65-F5344CB8AC3E}">
        <p14:creationId xmlns:p14="http://schemas.microsoft.com/office/powerpoint/2010/main" val="4000653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Number Placeholder 1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B78A4313-7D2C-EA43-948B-FE309F81100A}" type="slidenum">
              <a:rPr lang="en-AU" sz="1400"/>
              <a:pPr/>
              <a:t>10</a:t>
            </a:fld>
            <a:endParaRPr lang="en-AU" sz="1400" dirty="0"/>
          </a:p>
        </p:txBody>
      </p:sp>
      <p:sp>
        <p:nvSpPr>
          <p:cNvPr id="21507" name="Rectangle 2"/>
          <p:cNvSpPr>
            <a:spLocks noChangeArrowheads="1"/>
          </p:cNvSpPr>
          <p:nvPr/>
        </p:nvSpPr>
        <p:spPr bwMode="auto">
          <a:xfrm>
            <a:off x="1055688" y="8382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508" name="Rectangle 3"/>
          <p:cNvSpPr>
            <a:spLocks noChangeArrowheads="1"/>
          </p:cNvSpPr>
          <p:nvPr/>
        </p:nvSpPr>
        <p:spPr bwMode="auto">
          <a:xfrm>
            <a:off x="1195388" y="990600"/>
            <a:ext cx="141287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509" name="Rectangle 4"/>
          <p:cNvSpPr>
            <a:spLocks noChangeArrowheads="1"/>
          </p:cNvSpPr>
          <p:nvPr/>
        </p:nvSpPr>
        <p:spPr bwMode="auto">
          <a:xfrm>
            <a:off x="1195388" y="838200"/>
            <a:ext cx="141287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510" name="Rectangle 5"/>
          <p:cNvSpPr>
            <a:spLocks noChangeArrowheads="1"/>
          </p:cNvSpPr>
          <p:nvPr/>
        </p:nvSpPr>
        <p:spPr bwMode="auto">
          <a:xfrm>
            <a:off x="1055688" y="9906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511" name="Rectangle 6"/>
          <p:cNvSpPr>
            <a:spLocks noChangeArrowheads="1"/>
          </p:cNvSpPr>
          <p:nvPr/>
        </p:nvSpPr>
        <p:spPr bwMode="auto">
          <a:xfrm>
            <a:off x="1336675" y="8382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512" name="Rectangle 7"/>
          <p:cNvSpPr>
            <a:spLocks noChangeArrowheads="1"/>
          </p:cNvSpPr>
          <p:nvPr/>
        </p:nvSpPr>
        <p:spPr bwMode="auto">
          <a:xfrm>
            <a:off x="1476375" y="990600"/>
            <a:ext cx="141288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513" name="Rectangle 8"/>
          <p:cNvSpPr>
            <a:spLocks noChangeArrowheads="1"/>
          </p:cNvSpPr>
          <p:nvPr/>
        </p:nvSpPr>
        <p:spPr bwMode="auto">
          <a:xfrm>
            <a:off x="1476375" y="838200"/>
            <a:ext cx="141288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514" name="Rectangle 9"/>
          <p:cNvSpPr>
            <a:spLocks noChangeArrowheads="1"/>
          </p:cNvSpPr>
          <p:nvPr/>
        </p:nvSpPr>
        <p:spPr bwMode="auto">
          <a:xfrm>
            <a:off x="1336675" y="9906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515" name="Rectangle 10"/>
          <p:cNvSpPr>
            <a:spLocks noChangeArrowheads="1"/>
          </p:cNvSpPr>
          <p:nvPr/>
        </p:nvSpPr>
        <p:spPr bwMode="auto">
          <a:xfrm>
            <a:off x="1055688" y="11430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516" name="Rectangle 11"/>
          <p:cNvSpPr>
            <a:spLocks noChangeArrowheads="1"/>
          </p:cNvSpPr>
          <p:nvPr/>
        </p:nvSpPr>
        <p:spPr bwMode="auto">
          <a:xfrm>
            <a:off x="1195388" y="1295400"/>
            <a:ext cx="141287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517" name="Rectangle 12"/>
          <p:cNvSpPr>
            <a:spLocks noChangeArrowheads="1"/>
          </p:cNvSpPr>
          <p:nvPr/>
        </p:nvSpPr>
        <p:spPr bwMode="auto">
          <a:xfrm>
            <a:off x="1195388" y="1143000"/>
            <a:ext cx="141287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518" name="Rectangle 13"/>
          <p:cNvSpPr>
            <a:spLocks noChangeArrowheads="1"/>
          </p:cNvSpPr>
          <p:nvPr/>
        </p:nvSpPr>
        <p:spPr bwMode="auto">
          <a:xfrm>
            <a:off x="1055688" y="12954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519" name="Rectangle 14"/>
          <p:cNvSpPr>
            <a:spLocks noChangeArrowheads="1"/>
          </p:cNvSpPr>
          <p:nvPr/>
        </p:nvSpPr>
        <p:spPr bwMode="auto">
          <a:xfrm>
            <a:off x="1336675" y="11430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520" name="Rectangle 15"/>
          <p:cNvSpPr>
            <a:spLocks noChangeArrowheads="1"/>
          </p:cNvSpPr>
          <p:nvPr/>
        </p:nvSpPr>
        <p:spPr bwMode="auto">
          <a:xfrm>
            <a:off x="1476375" y="1295400"/>
            <a:ext cx="141288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521" name="Rectangle 16"/>
          <p:cNvSpPr>
            <a:spLocks noChangeArrowheads="1"/>
          </p:cNvSpPr>
          <p:nvPr/>
        </p:nvSpPr>
        <p:spPr bwMode="auto">
          <a:xfrm>
            <a:off x="1476375" y="1143000"/>
            <a:ext cx="141288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522" name="Rectangle 17"/>
          <p:cNvSpPr>
            <a:spLocks noChangeArrowheads="1"/>
          </p:cNvSpPr>
          <p:nvPr/>
        </p:nvSpPr>
        <p:spPr bwMode="auto">
          <a:xfrm>
            <a:off x="1336675" y="12954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523" name="Rectangle 18"/>
          <p:cNvSpPr>
            <a:spLocks noChangeArrowheads="1"/>
          </p:cNvSpPr>
          <p:nvPr/>
        </p:nvSpPr>
        <p:spPr bwMode="auto">
          <a:xfrm>
            <a:off x="1617663" y="838200"/>
            <a:ext cx="141287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524" name="Rectangle 19"/>
          <p:cNvSpPr>
            <a:spLocks noChangeArrowheads="1"/>
          </p:cNvSpPr>
          <p:nvPr/>
        </p:nvSpPr>
        <p:spPr bwMode="auto">
          <a:xfrm>
            <a:off x="1758950" y="9906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525" name="Rectangle 20"/>
          <p:cNvSpPr>
            <a:spLocks noChangeArrowheads="1"/>
          </p:cNvSpPr>
          <p:nvPr/>
        </p:nvSpPr>
        <p:spPr bwMode="auto">
          <a:xfrm>
            <a:off x="1758950" y="8382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526" name="Rectangle 21"/>
          <p:cNvSpPr>
            <a:spLocks noChangeArrowheads="1"/>
          </p:cNvSpPr>
          <p:nvPr/>
        </p:nvSpPr>
        <p:spPr bwMode="auto">
          <a:xfrm>
            <a:off x="1617663" y="990600"/>
            <a:ext cx="141287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527" name="Rectangle 22"/>
          <p:cNvSpPr>
            <a:spLocks noChangeArrowheads="1"/>
          </p:cNvSpPr>
          <p:nvPr/>
        </p:nvSpPr>
        <p:spPr bwMode="auto">
          <a:xfrm>
            <a:off x="1898650" y="838200"/>
            <a:ext cx="141288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528" name="Rectangle 23"/>
          <p:cNvSpPr>
            <a:spLocks noChangeArrowheads="1"/>
          </p:cNvSpPr>
          <p:nvPr/>
        </p:nvSpPr>
        <p:spPr bwMode="auto">
          <a:xfrm>
            <a:off x="2039938" y="990600"/>
            <a:ext cx="141287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529" name="Rectangle 24"/>
          <p:cNvSpPr>
            <a:spLocks noChangeArrowheads="1"/>
          </p:cNvSpPr>
          <p:nvPr/>
        </p:nvSpPr>
        <p:spPr bwMode="auto">
          <a:xfrm>
            <a:off x="2039938" y="838200"/>
            <a:ext cx="141287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530" name="Rectangle 25"/>
          <p:cNvSpPr>
            <a:spLocks noChangeArrowheads="1"/>
          </p:cNvSpPr>
          <p:nvPr/>
        </p:nvSpPr>
        <p:spPr bwMode="auto">
          <a:xfrm>
            <a:off x="1898650" y="990600"/>
            <a:ext cx="141288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531" name="Rectangle 26"/>
          <p:cNvSpPr>
            <a:spLocks noChangeArrowheads="1"/>
          </p:cNvSpPr>
          <p:nvPr/>
        </p:nvSpPr>
        <p:spPr bwMode="auto">
          <a:xfrm>
            <a:off x="1617663" y="1143000"/>
            <a:ext cx="141287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532" name="Rectangle 27"/>
          <p:cNvSpPr>
            <a:spLocks noChangeArrowheads="1"/>
          </p:cNvSpPr>
          <p:nvPr/>
        </p:nvSpPr>
        <p:spPr bwMode="auto">
          <a:xfrm>
            <a:off x="1758950" y="1295400"/>
            <a:ext cx="139700" cy="1524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533" name="Rectangle 28"/>
          <p:cNvSpPr>
            <a:spLocks noChangeArrowheads="1"/>
          </p:cNvSpPr>
          <p:nvPr/>
        </p:nvSpPr>
        <p:spPr bwMode="auto">
          <a:xfrm>
            <a:off x="1758950" y="11430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534" name="Rectangle 29"/>
          <p:cNvSpPr>
            <a:spLocks noChangeArrowheads="1"/>
          </p:cNvSpPr>
          <p:nvPr/>
        </p:nvSpPr>
        <p:spPr bwMode="auto">
          <a:xfrm>
            <a:off x="1617663" y="1295400"/>
            <a:ext cx="141287" cy="1524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535" name="Rectangle 30"/>
          <p:cNvSpPr>
            <a:spLocks noChangeArrowheads="1"/>
          </p:cNvSpPr>
          <p:nvPr/>
        </p:nvSpPr>
        <p:spPr bwMode="auto">
          <a:xfrm>
            <a:off x="1898650" y="1143000"/>
            <a:ext cx="141288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536" name="Rectangle 31"/>
          <p:cNvSpPr>
            <a:spLocks noChangeArrowheads="1"/>
          </p:cNvSpPr>
          <p:nvPr/>
        </p:nvSpPr>
        <p:spPr bwMode="auto">
          <a:xfrm>
            <a:off x="2039938" y="1295400"/>
            <a:ext cx="141287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537" name="Rectangle 32"/>
          <p:cNvSpPr>
            <a:spLocks noChangeArrowheads="1"/>
          </p:cNvSpPr>
          <p:nvPr/>
        </p:nvSpPr>
        <p:spPr bwMode="auto">
          <a:xfrm>
            <a:off x="2039938" y="1143000"/>
            <a:ext cx="141287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538" name="Rectangle 33"/>
          <p:cNvSpPr>
            <a:spLocks noChangeArrowheads="1"/>
          </p:cNvSpPr>
          <p:nvPr/>
        </p:nvSpPr>
        <p:spPr bwMode="auto">
          <a:xfrm>
            <a:off x="1898650" y="1295400"/>
            <a:ext cx="141288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539" name="Rectangle 34"/>
          <p:cNvSpPr>
            <a:spLocks noChangeArrowheads="1"/>
          </p:cNvSpPr>
          <p:nvPr/>
        </p:nvSpPr>
        <p:spPr bwMode="auto">
          <a:xfrm>
            <a:off x="1055688" y="14478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540" name="Rectangle 35"/>
          <p:cNvSpPr>
            <a:spLocks noChangeArrowheads="1"/>
          </p:cNvSpPr>
          <p:nvPr/>
        </p:nvSpPr>
        <p:spPr bwMode="auto">
          <a:xfrm>
            <a:off x="1195388" y="1600200"/>
            <a:ext cx="141287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541" name="Rectangle 36"/>
          <p:cNvSpPr>
            <a:spLocks noChangeArrowheads="1"/>
          </p:cNvSpPr>
          <p:nvPr/>
        </p:nvSpPr>
        <p:spPr bwMode="auto">
          <a:xfrm>
            <a:off x="1195388" y="1447800"/>
            <a:ext cx="141287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542" name="Rectangle 37"/>
          <p:cNvSpPr>
            <a:spLocks noChangeArrowheads="1"/>
          </p:cNvSpPr>
          <p:nvPr/>
        </p:nvSpPr>
        <p:spPr bwMode="auto">
          <a:xfrm>
            <a:off x="1055688" y="16002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543" name="Rectangle 38"/>
          <p:cNvSpPr>
            <a:spLocks noChangeArrowheads="1"/>
          </p:cNvSpPr>
          <p:nvPr/>
        </p:nvSpPr>
        <p:spPr bwMode="auto">
          <a:xfrm>
            <a:off x="1336675" y="14478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544" name="Rectangle 39"/>
          <p:cNvSpPr>
            <a:spLocks noChangeArrowheads="1"/>
          </p:cNvSpPr>
          <p:nvPr/>
        </p:nvSpPr>
        <p:spPr bwMode="auto">
          <a:xfrm>
            <a:off x="1476375" y="1600200"/>
            <a:ext cx="141288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545" name="Rectangle 40"/>
          <p:cNvSpPr>
            <a:spLocks noChangeArrowheads="1"/>
          </p:cNvSpPr>
          <p:nvPr/>
        </p:nvSpPr>
        <p:spPr bwMode="auto">
          <a:xfrm>
            <a:off x="1476375" y="1447800"/>
            <a:ext cx="141288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546" name="Rectangle 41"/>
          <p:cNvSpPr>
            <a:spLocks noChangeArrowheads="1"/>
          </p:cNvSpPr>
          <p:nvPr/>
        </p:nvSpPr>
        <p:spPr bwMode="auto">
          <a:xfrm>
            <a:off x="1336675" y="16002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547" name="Rectangle 42"/>
          <p:cNvSpPr>
            <a:spLocks noChangeArrowheads="1"/>
          </p:cNvSpPr>
          <p:nvPr/>
        </p:nvSpPr>
        <p:spPr bwMode="auto">
          <a:xfrm>
            <a:off x="1055688" y="17526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548" name="Rectangle 43"/>
          <p:cNvSpPr>
            <a:spLocks noChangeArrowheads="1"/>
          </p:cNvSpPr>
          <p:nvPr/>
        </p:nvSpPr>
        <p:spPr bwMode="auto">
          <a:xfrm>
            <a:off x="1195388" y="1905000"/>
            <a:ext cx="141287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549" name="Rectangle 44"/>
          <p:cNvSpPr>
            <a:spLocks noChangeArrowheads="1"/>
          </p:cNvSpPr>
          <p:nvPr/>
        </p:nvSpPr>
        <p:spPr bwMode="auto">
          <a:xfrm>
            <a:off x="1195388" y="1752600"/>
            <a:ext cx="141287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550" name="Rectangle 45"/>
          <p:cNvSpPr>
            <a:spLocks noChangeArrowheads="1"/>
          </p:cNvSpPr>
          <p:nvPr/>
        </p:nvSpPr>
        <p:spPr bwMode="auto">
          <a:xfrm>
            <a:off x="1055688" y="19050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551" name="Rectangle 46"/>
          <p:cNvSpPr>
            <a:spLocks noChangeArrowheads="1"/>
          </p:cNvSpPr>
          <p:nvPr/>
        </p:nvSpPr>
        <p:spPr bwMode="auto">
          <a:xfrm>
            <a:off x="1336675" y="17526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552" name="Rectangle 47"/>
          <p:cNvSpPr>
            <a:spLocks noChangeArrowheads="1"/>
          </p:cNvSpPr>
          <p:nvPr/>
        </p:nvSpPr>
        <p:spPr bwMode="auto">
          <a:xfrm>
            <a:off x="1476375" y="1905000"/>
            <a:ext cx="141288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553" name="Rectangle 48"/>
          <p:cNvSpPr>
            <a:spLocks noChangeArrowheads="1"/>
          </p:cNvSpPr>
          <p:nvPr/>
        </p:nvSpPr>
        <p:spPr bwMode="auto">
          <a:xfrm>
            <a:off x="1476375" y="1752600"/>
            <a:ext cx="141288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554" name="Rectangle 49"/>
          <p:cNvSpPr>
            <a:spLocks noChangeArrowheads="1"/>
          </p:cNvSpPr>
          <p:nvPr/>
        </p:nvSpPr>
        <p:spPr bwMode="auto">
          <a:xfrm>
            <a:off x="1336675" y="19050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555" name="Rectangle 50"/>
          <p:cNvSpPr>
            <a:spLocks noChangeArrowheads="1"/>
          </p:cNvSpPr>
          <p:nvPr/>
        </p:nvSpPr>
        <p:spPr bwMode="auto">
          <a:xfrm>
            <a:off x="1617663" y="1447800"/>
            <a:ext cx="141287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556" name="Rectangle 51"/>
          <p:cNvSpPr>
            <a:spLocks noChangeArrowheads="1"/>
          </p:cNvSpPr>
          <p:nvPr/>
        </p:nvSpPr>
        <p:spPr bwMode="auto">
          <a:xfrm>
            <a:off x="1758950" y="1600200"/>
            <a:ext cx="139700" cy="1524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557" name="Rectangle 52"/>
          <p:cNvSpPr>
            <a:spLocks noChangeArrowheads="1"/>
          </p:cNvSpPr>
          <p:nvPr/>
        </p:nvSpPr>
        <p:spPr bwMode="auto">
          <a:xfrm>
            <a:off x="1758950" y="1447800"/>
            <a:ext cx="139700" cy="1524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558" name="Rectangle 53"/>
          <p:cNvSpPr>
            <a:spLocks noChangeArrowheads="1"/>
          </p:cNvSpPr>
          <p:nvPr/>
        </p:nvSpPr>
        <p:spPr bwMode="auto">
          <a:xfrm>
            <a:off x="1617663" y="1600200"/>
            <a:ext cx="141287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559" name="Rectangle 54"/>
          <p:cNvSpPr>
            <a:spLocks noChangeArrowheads="1"/>
          </p:cNvSpPr>
          <p:nvPr/>
        </p:nvSpPr>
        <p:spPr bwMode="auto">
          <a:xfrm>
            <a:off x="1898650" y="1447800"/>
            <a:ext cx="141288" cy="1524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560" name="Rectangle 55"/>
          <p:cNvSpPr>
            <a:spLocks noChangeArrowheads="1"/>
          </p:cNvSpPr>
          <p:nvPr/>
        </p:nvSpPr>
        <p:spPr bwMode="auto">
          <a:xfrm>
            <a:off x="2039938" y="1600200"/>
            <a:ext cx="141287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561" name="Rectangle 56"/>
          <p:cNvSpPr>
            <a:spLocks noChangeArrowheads="1"/>
          </p:cNvSpPr>
          <p:nvPr/>
        </p:nvSpPr>
        <p:spPr bwMode="auto">
          <a:xfrm>
            <a:off x="2039938" y="1447800"/>
            <a:ext cx="141287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562" name="Rectangle 57"/>
          <p:cNvSpPr>
            <a:spLocks noChangeArrowheads="1"/>
          </p:cNvSpPr>
          <p:nvPr/>
        </p:nvSpPr>
        <p:spPr bwMode="auto">
          <a:xfrm>
            <a:off x="1898650" y="1600200"/>
            <a:ext cx="141288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563" name="Rectangle 58"/>
          <p:cNvSpPr>
            <a:spLocks noChangeArrowheads="1"/>
          </p:cNvSpPr>
          <p:nvPr/>
        </p:nvSpPr>
        <p:spPr bwMode="auto">
          <a:xfrm>
            <a:off x="1617663" y="1752600"/>
            <a:ext cx="141287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564" name="Rectangle 59"/>
          <p:cNvSpPr>
            <a:spLocks noChangeArrowheads="1"/>
          </p:cNvSpPr>
          <p:nvPr/>
        </p:nvSpPr>
        <p:spPr bwMode="auto">
          <a:xfrm>
            <a:off x="1758950" y="19050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565" name="Rectangle 60"/>
          <p:cNvSpPr>
            <a:spLocks noChangeArrowheads="1"/>
          </p:cNvSpPr>
          <p:nvPr/>
        </p:nvSpPr>
        <p:spPr bwMode="auto">
          <a:xfrm>
            <a:off x="1758950" y="17526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566" name="Rectangle 61"/>
          <p:cNvSpPr>
            <a:spLocks noChangeArrowheads="1"/>
          </p:cNvSpPr>
          <p:nvPr/>
        </p:nvSpPr>
        <p:spPr bwMode="auto">
          <a:xfrm>
            <a:off x="1617663" y="1905000"/>
            <a:ext cx="141287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567" name="Rectangle 62"/>
          <p:cNvSpPr>
            <a:spLocks noChangeArrowheads="1"/>
          </p:cNvSpPr>
          <p:nvPr/>
        </p:nvSpPr>
        <p:spPr bwMode="auto">
          <a:xfrm>
            <a:off x="1898650" y="1752600"/>
            <a:ext cx="141288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568" name="Rectangle 63"/>
          <p:cNvSpPr>
            <a:spLocks noChangeArrowheads="1"/>
          </p:cNvSpPr>
          <p:nvPr/>
        </p:nvSpPr>
        <p:spPr bwMode="auto">
          <a:xfrm>
            <a:off x="2039938" y="1905000"/>
            <a:ext cx="141287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569" name="Rectangle 64"/>
          <p:cNvSpPr>
            <a:spLocks noChangeArrowheads="1"/>
          </p:cNvSpPr>
          <p:nvPr/>
        </p:nvSpPr>
        <p:spPr bwMode="auto">
          <a:xfrm>
            <a:off x="2039938" y="1752600"/>
            <a:ext cx="141287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570" name="Rectangle 65"/>
          <p:cNvSpPr>
            <a:spLocks noChangeArrowheads="1"/>
          </p:cNvSpPr>
          <p:nvPr/>
        </p:nvSpPr>
        <p:spPr bwMode="auto">
          <a:xfrm>
            <a:off x="1898650" y="1905000"/>
            <a:ext cx="141288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571" name="Rectangle 66"/>
          <p:cNvSpPr>
            <a:spLocks noChangeArrowheads="1"/>
          </p:cNvSpPr>
          <p:nvPr/>
        </p:nvSpPr>
        <p:spPr bwMode="auto">
          <a:xfrm>
            <a:off x="2181225" y="8382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572" name="Rectangle 67"/>
          <p:cNvSpPr>
            <a:spLocks noChangeArrowheads="1"/>
          </p:cNvSpPr>
          <p:nvPr/>
        </p:nvSpPr>
        <p:spPr bwMode="auto">
          <a:xfrm>
            <a:off x="2320925" y="990600"/>
            <a:ext cx="141288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573" name="Rectangle 68"/>
          <p:cNvSpPr>
            <a:spLocks noChangeArrowheads="1"/>
          </p:cNvSpPr>
          <p:nvPr/>
        </p:nvSpPr>
        <p:spPr bwMode="auto">
          <a:xfrm>
            <a:off x="2320925" y="838200"/>
            <a:ext cx="141288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574" name="Rectangle 69"/>
          <p:cNvSpPr>
            <a:spLocks noChangeArrowheads="1"/>
          </p:cNvSpPr>
          <p:nvPr/>
        </p:nvSpPr>
        <p:spPr bwMode="auto">
          <a:xfrm>
            <a:off x="2181225" y="9906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575" name="Rectangle 70"/>
          <p:cNvSpPr>
            <a:spLocks noChangeArrowheads="1"/>
          </p:cNvSpPr>
          <p:nvPr/>
        </p:nvSpPr>
        <p:spPr bwMode="auto">
          <a:xfrm>
            <a:off x="2462213" y="8382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576" name="Rectangle 71"/>
          <p:cNvSpPr>
            <a:spLocks noChangeArrowheads="1"/>
          </p:cNvSpPr>
          <p:nvPr/>
        </p:nvSpPr>
        <p:spPr bwMode="auto">
          <a:xfrm>
            <a:off x="2601913" y="990600"/>
            <a:ext cx="141287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577" name="Rectangle 72"/>
          <p:cNvSpPr>
            <a:spLocks noChangeArrowheads="1"/>
          </p:cNvSpPr>
          <p:nvPr/>
        </p:nvSpPr>
        <p:spPr bwMode="auto">
          <a:xfrm>
            <a:off x="2601913" y="838200"/>
            <a:ext cx="141287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578" name="Rectangle 73"/>
          <p:cNvSpPr>
            <a:spLocks noChangeArrowheads="1"/>
          </p:cNvSpPr>
          <p:nvPr/>
        </p:nvSpPr>
        <p:spPr bwMode="auto">
          <a:xfrm>
            <a:off x="2462213" y="9906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579" name="Rectangle 74"/>
          <p:cNvSpPr>
            <a:spLocks noChangeArrowheads="1"/>
          </p:cNvSpPr>
          <p:nvPr/>
        </p:nvSpPr>
        <p:spPr bwMode="auto">
          <a:xfrm>
            <a:off x="2181225" y="11430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580" name="Rectangle 75"/>
          <p:cNvSpPr>
            <a:spLocks noChangeArrowheads="1"/>
          </p:cNvSpPr>
          <p:nvPr/>
        </p:nvSpPr>
        <p:spPr bwMode="auto">
          <a:xfrm>
            <a:off x="2320925" y="1295400"/>
            <a:ext cx="141288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581" name="Rectangle 76"/>
          <p:cNvSpPr>
            <a:spLocks noChangeArrowheads="1"/>
          </p:cNvSpPr>
          <p:nvPr/>
        </p:nvSpPr>
        <p:spPr bwMode="auto">
          <a:xfrm>
            <a:off x="2320925" y="1143000"/>
            <a:ext cx="141288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582" name="Rectangle 77"/>
          <p:cNvSpPr>
            <a:spLocks noChangeArrowheads="1"/>
          </p:cNvSpPr>
          <p:nvPr/>
        </p:nvSpPr>
        <p:spPr bwMode="auto">
          <a:xfrm>
            <a:off x="2181225" y="12954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583" name="Rectangle 78"/>
          <p:cNvSpPr>
            <a:spLocks noChangeArrowheads="1"/>
          </p:cNvSpPr>
          <p:nvPr/>
        </p:nvSpPr>
        <p:spPr bwMode="auto">
          <a:xfrm>
            <a:off x="2462213" y="11430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584" name="Rectangle 79"/>
          <p:cNvSpPr>
            <a:spLocks noChangeArrowheads="1"/>
          </p:cNvSpPr>
          <p:nvPr/>
        </p:nvSpPr>
        <p:spPr bwMode="auto">
          <a:xfrm>
            <a:off x="2601913" y="1295400"/>
            <a:ext cx="141287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585" name="Rectangle 80"/>
          <p:cNvSpPr>
            <a:spLocks noChangeArrowheads="1"/>
          </p:cNvSpPr>
          <p:nvPr/>
        </p:nvSpPr>
        <p:spPr bwMode="auto">
          <a:xfrm>
            <a:off x="2601913" y="1143000"/>
            <a:ext cx="141287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586" name="Rectangle 81"/>
          <p:cNvSpPr>
            <a:spLocks noChangeArrowheads="1"/>
          </p:cNvSpPr>
          <p:nvPr/>
        </p:nvSpPr>
        <p:spPr bwMode="auto">
          <a:xfrm>
            <a:off x="2462213" y="12954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587" name="Rectangle 82"/>
          <p:cNvSpPr>
            <a:spLocks noChangeArrowheads="1"/>
          </p:cNvSpPr>
          <p:nvPr/>
        </p:nvSpPr>
        <p:spPr bwMode="auto">
          <a:xfrm>
            <a:off x="2743200" y="838200"/>
            <a:ext cx="141288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588" name="Rectangle 83"/>
          <p:cNvSpPr>
            <a:spLocks noChangeArrowheads="1"/>
          </p:cNvSpPr>
          <p:nvPr/>
        </p:nvSpPr>
        <p:spPr bwMode="auto">
          <a:xfrm>
            <a:off x="2884488" y="9906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589" name="Rectangle 84"/>
          <p:cNvSpPr>
            <a:spLocks noChangeArrowheads="1"/>
          </p:cNvSpPr>
          <p:nvPr/>
        </p:nvSpPr>
        <p:spPr bwMode="auto">
          <a:xfrm>
            <a:off x="2884488" y="8382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590" name="Rectangle 85"/>
          <p:cNvSpPr>
            <a:spLocks noChangeArrowheads="1"/>
          </p:cNvSpPr>
          <p:nvPr/>
        </p:nvSpPr>
        <p:spPr bwMode="auto">
          <a:xfrm>
            <a:off x="2743200" y="990600"/>
            <a:ext cx="141288" cy="1524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591" name="Rectangle 86"/>
          <p:cNvSpPr>
            <a:spLocks noChangeArrowheads="1"/>
          </p:cNvSpPr>
          <p:nvPr/>
        </p:nvSpPr>
        <p:spPr bwMode="auto">
          <a:xfrm>
            <a:off x="3024188" y="838200"/>
            <a:ext cx="141287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592" name="Rectangle 87"/>
          <p:cNvSpPr>
            <a:spLocks noChangeArrowheads="1"/>
          </p:cNvSpPr>
          <p:nvPr/>
        </p:nvSpPr>
        <p:spPr bwMode="auto">
          <a:xfrm>
            <a:off x="3165475" y="9906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593" name="Rectangle 88"/>
          <p:cNvSpPr>
            <a:spLocks noChangeArrowheads="1"/>
          </p:cNvSpPr>
          <p:nvPr/>
        </p:nvSpPr>
        <p:spPr bwMode="auto">
          <a:xfrm>
            <a:off x="3165475" y="8382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594" name="Rectangle 89"/>
          <p:cNvSpPr>
            <a:spLocks noChangeArrowheads="1"/>
          </p:cNvSpPr>
          <p:nvPr/>
        </p:nvSpPr>
        <p:spPr bwMode="auto">
          <a:xfrm>
            <a:off x="3024188" y="990600"/>
            <a:ext cx="141287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595" name="Rectangle 90"/>
          <p:cNvSpPr>
            <a:spLocks noChangeArrowheads="1"/>
          </p:cNvSpPr>
          <p:nvPr/>
        </p:nvSpPr>
        <p:spPr bwMode="auto">
          <a:xfrm>
            <a:off x="2743200" y="1143000"/>
            <a:ext cx="141288" cy="1524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596" name="Rectangle 91"/>
          <p:cNvSpPr>
            <a:spLocks noChangeArrowheads="1"/>
          </p:cNvSpPr>
          <p:nvPr/>
        </p:nvSpPr>
        <p:spPr bwMode="auto">
          <a:xfrm>
            <a:off x="2884488" y="12954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597" name="Rectangle 92"/>
          <p:cNvSpPr>
            <a:spLocks noChangeArrowheads="1"/>
          </p:cNvSpPr>
          <p:nvPr/>
        </p:nvSpPr>
        <p:spPr bwMode="auto">
          <a:xfrm>
            <a:off x="2884488" y="1143000"/>
            <a:ext cx="139700" cy="1524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598" name="Rectangle 93"/>
          <p:cNvSpPr>
            <a:spLocks noChangeArrowheads="1"/>
          </p:cNvSpPr>
          <p:nvPr/>
        </p:nvSpPr>
        <p:spPr bwMode="auto">
          <a:xfrm>
            <a:off x="2743200" y="1295400"/>
            <a:ext cx="141288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599" name="Rectangle 94"/>
          <p:cNvSpPr>
            <a:spLocks noChangeArrowheads="1"/>
          </p:cNvSpPr>
          <p:nvPr/>
        </p:nvSpPr>
        <p:spPr bwMode="auto">
          <a:xfrm>
            <a:off x="3024188" y="1143000"/>
            <a:ext cx="141287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600" name="Rectangle 95"/>
          <p:cNvSpPr>
            <a:spLocks noChangeArrowheads="1"/>
          </p:cNvSpPr>
          <p:nvPr/>
        </p:nvSpPr>
        <p:spPr bwMode="auto">
          <a:xfrm>
            <a:off x="3165475" y="12954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601" name="Rectangle 96"/>
          <p:cNvSpPr>
            <a:spLocks noChangeArrowheads="1"/>
          </p:cNvSpPr>
          <p:nvPr/>
        </p:nvSpPr>
        <p:spPr bwMode="auto">
          <a:xfrm>
            <a:off x="3165475" y="11430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602" name="Rectangle 97"/>
          <p:cNvSpPr>
            <a:spLocks noChangeArrowheads="1"/>
          </p:cNvSpPr>
          <p:nvPr/>
        </p:nvSpPr>
        <p:spPr bwMode="auto">
          <a:xfrm>
            <a:off x="3024188" y="1295400"/>
            <a:ext cx="141287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603" name="Rectangle 98"/>
          <p:cNvSpPr>
            <a:spLocks noChangeArrowheads="1"/>
          </p:cNvSpPr>
          <p:nvPr/>
        </p:nvSpPr>
        <p:spPr bwMode="auto">
          <a:xfrm>
            <a:off x="2181225" y="14478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604" name="Rectangle 99"/>
          <p:cNvSpPr>
            <a:spLocks noChangeArrowheads="1"/>
          </p:cNvSpPr>
          <p:nvPr/>
        </p:nvSpPr>
        <p:spPr bwMode="auto">
          <a:xfrm>
            <a:off x="2320925" y="1600200"/>
            <a:ext cx="141288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605" name="Rectangle 100"/>
          <p:cNvSpPr>
            <a:spLocks noChangeArrowheads="1"/>
          </p:cNvSpPr>
          <p:nvPr/>
        </p:nvSpPr>
        <p:spPr bwMode="auto">
          <a:xfrm>
            <a:off x="2320925" y="1447800"/>
            <a:ext cx="141288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606" name="Rectangle 101"/>
          <p:cNvSpPr>
            <a:spLocks noChangeArrowheads="1"/>
          </p:cNvSpPr>
          <p:nvPr/>
        </p:nvSpPr>
        <p:spPr bwMode="auto">
          <a:xfrm>
            <a:off x="2181225" y="16002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607" name="Rectangle 102"/>
          <p:cNvSpPr>
            <a:spLocks noChangeArrowheads="1"/>
          </p:cNvSpPr>
          <p:nvPr/>
        </p:nvSpPr>
        <p:spPr bwMode="auto">
          <a:xfrm>
            <a:off x="2462213" y="14478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608" name="Rectangle 103"/>
          <p:cNvSpPr>
            <a:spLocks noChangeArrowheads="1"/>
          </p:cNvSpPr>
          <p:nvPr/>
        </p:nvSpPr>
        <p:spPr bwMode="auto">
          <a:xfrm>
            <a:off x="2601913" y="1600200"/>
            <a:ext cx="141287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609" name="Rectangle 104"/>
          <p:cNvSpPr>
            <a:spLocks noChangeArrowheads="1"/>
          </p:cNvSpPr>
          <p:nvPr/>
        </p:nvSpPr>
        <p:spPr bwMode="auto">
          <a:xfrm>
            <a:off x="2601913" y="1447800"/>
            <a:ext cx="141287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610" name="Rectangle 105"/>
          <p:cNvSpPr>
            <a:spLocks noChangeArrowheads="1"/>
          </p:cNvSpPr>
          <p:nvPr/>
        </p:nvSpPr>
        <p:spPr bwMode="auto">
          <a:xfrm>
            <a:off x="2462213" y="16002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611" name="Rectangle 106"/>
          <p:cNvSpPr>
            <a:spLocks noChangeArrowheads="1"/>
          </p:cNvSpPr>
          <p:nvPr/>
        </p:nvSpPr>
        <p:spPr bwMode="auto">
          <a:xfrm>
            <a:off x="2181225" y="17526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612" name="Rectangle 107"/>
          <p:cNvSpPr>
            <a:spLocks noChangeArrowheads="1"/>
          </p:cNvSpPr>
          <p:nvPr/>
        </p:nvSpPr>
        <p:spPr bwMode="auto">
          <a:xfrm>
            <a:off x="2320925" y="1905000"/>
            <a:ext cx="141288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613" name="Rectangle 108"/>
          <p:cNvSpPr>
            <a:spLocks noChangeArrowheads="1"/>
          </p:cNvSpPr>
          <p:nvPr/>
        </p:nvSpPr>
        <p:spPr bwMode="auto">
          <a:xfrm>
            <a:off x="2320925" y="1752600"/>
            <a:ext cx="141288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614" name="Rectangle 109"/>
          <p:cNvSpPr>
            <a:spLocks noChangeArrowheads="1"/>
          </p:cNvSpPr>
          <p:nvPr/>
        </p:nvSpPr>
        <p:spPr bwMode="auto">
          <a:xfrm>
            <a:off x="2181225" y="19050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615" name="Rectangle 110"/>
          <p:cNvSpPr>
            <a:spLocks noChangeArrowheads="1"/>
          </p:cNvSpPr>
          <p:nvPr/>
        </p:nvSpPr>
        <p:spPr bwMode="auto">
          <a:xfrm>
            <a:off x="2462213" y="17526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616" name="Rectangle 111"/>
          <p:cNvSpPr>
            <a:spLocks noChangeArrowheads="1"/>
          </p:cNvSpPr>
          <p:nvPr/>
        </p:nvSpPr>
        <p:spPr bwMode="auto">
          <a:xfrm>
            <a:off x="2601913" y="1905000"/>
            <a:ext cx="141287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617" name="Rectangle 112"/>
          <p:cNvSpPr>
            <a:spLocks noChangeArrowheads="1"/>
          </p:cNvSpPr>
          <p:nvPr/>
        </p:nvSpPr>
        <p:spPr bwMode="auto">
          <a:xfrm>
            <a:off x="2601913" y="1752600"/>
            <a:ext cx="141287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618" name="Rectangle 113"/>
          <p:cNvSpPr>
            <a:spLocks noChangeArrowheads="1"/>
          </p:cNvSpPr>
          <p:nvPr/>
        </p:nvSpPr>
        <p:spPr bwMode="auto">
          <a:xfrm>
            <a:off x="2462213" y="19050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619" name="Rectangle 114"/>
          <p:cNvSpPr>
            <a:spLocks noChangeArrowheads="1"/>
          </p:cNvSpPr>
          <p:nvPr/>
        </p:nvSpPr>
        <p:spPr bwMode="auto">
          <a:xfrm>
            <a:off x="2743200" y="1447800"/>
            <a:ext cx="141288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620" name="Rectangle 115"/>
          <p:cNvSpPr>
            <a:spLocks noChangeArrowheads="1"/>
          </p:cNvSpPr>
          <p:nvPr/>
        </p:nvSpPr>
        <p:spPr bwMode="auto">
          <a:xfrm>
            <a:off x="2884488" y="16002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621" name="Rectangle 116"/>
          <p:cNvSpPr>
            <a:spLocks noChangeArrowheads="1"/>
          </p:cNvSpPr>
          <p:nvPr/>
        </p:nvSpPr>
        <p:spPr bwMode="auto">
          <a:xfrm>
            <a:off x="2884488" y="14478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622" name="Rectangle 117"/>
          <p:cNvSpPr>
            <a:spLocks noChangeArrowheads="1"/>
          </p:cNvSpPr>
          <p:nvPr/>
        </p:nvSpPr>
        <p:spPr bwMode="auto">
          <a:xfrm>
            <a:off x="2743200" y="1600200"/>
            <a:ext cx="141288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623" name="Rectangle 118"/>
          <p:cNvSpPr>
            <a:spLocks noChangeArrowheads="1"/>
          </p:cNvSpPr>
          <p:nvPr/>
        </p:nvSpPr>
        <p:spPr bwMode="auto">
          <a:xfrm>
            <a:off x="3024188" y="1447800"/>
            <a:ext cx="141287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624" name="Rectangle 119"/>
          <p:cNvSpPr>
            <a:spLocks noChangeArrowheads="1"/>
          </p:cNvSpPr>
          <p:nvPr/>
        </p:nvSpPr>
        <p:spPr bwMode="auto">
          <a:xfrm>
            <a:off x="3165475" y="16002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625" name="Rectangle 120"/>
          <p:cNvSpPr>
            <a:spLocks noChangeArrowheads="1"/>
          </p:cNvSpPr>
          <p:nvPr/>
        </p:nvSpPr>
        <p:spPr bwMode="auto">
          <a:xfrm>
            <a:off x="3165475" y="14478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626" name="Rectangle 121"/>
          <p:cNvSpPr>
            <a:spLocks noChangeArrowheads="1"/>
          </p:cNvSpPr>
          <p:nvPr/>
        </p:nvSpPr>
        <p:spPr bwMode="auto">
          <a:xfrm>
            <a:off x="3024188" y="1600200"/>
            <a:ext cx="141287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627" name="Rectangle 122"/>
          <p:cNvSpPr>
            <a:spLocks noChangeArrowheads="1"/>
          </p:cNvSpPr>
          <p:nvPr/>
        </p:nvSpPr>
        <p:spPr bwMode="auto">
          <a:xfrm>
            <a:off x="2743200" y="1752600"/>
            <a:ext cx="141288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628" name="Rectangle 123"/>
          <p:cNvSpPr>
            <a:spLocks noChangeArrowheads="1"/>
          </p:cNvSpPr>
          <p:nvPr/>
        </p:nvSpPr>
        <p:spPr bwMode="auto">
          <a:xfrm>
            <a:off x="2884488" y="19050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629" name="Rectangle 124"/>
          <p:cNvSpPr>
            <a:spLocks noChangeArrowheads="1"/>
          </p:cNvSpPr>
          <p:nvPr/>
        </p:nvSpPr>
        <p:spPr bwMode="auto">
          <a:xfrm>
            <a:off x="2884488" y="17526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630" name="Rectangle 125"/>
          <p:cNvSpPr>
            <a:spLocks noChangeArrowheads="1"/>
          </p:cNvSpPr>
          <p:nvPr/>
        </p:nvSpPr>
        <p:spPr bwMode="auto">
          <a:xfrm>
            <a:off x="2743200" y="1905000"/>
            <a:ext cx="141288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631" name="Rectangle 126"/>
          <p:cNvSpPr>
            <a:spLocks noChangeArrowheads="1"/>
          </p:cNvSpPr>
          <p:nvPr/>
        </p:nvSpPr>
        <p:spPr bwMode="auto">
          <a:xfrm>
            <a:off x="3024188" y="1752600"/>
            <a:ext cx="141287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632" name="Rectangle 127"/>
          <p:cNvSpPr>
            <a:spLocks noChangeArrowheads="1"/>
          </p:cNvSpPr>
          <p:nvPr/>
        </p:nvSpPr>
        <p:spPr bwMode="auto">
          <a:xfrm>
            <a:off x="3165475" y="19050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633" name="Rectangle 128"/>
          <p:cNvSpPr>
            <a:spLocks noChangeArrowheads="1"/>
          </p:cNvSpPr>
          <p:nvPr/>
        </p:nvSpPr>
        <p:spPr bwMode="auto">
          <a:xfrm>
            <a:off x="3165475" y="1752600"/>
            <a:ext cx="139700" cy="1524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634" name="Rectangle 129"/>
          <p:cNvSpPr>
            <a:spLocks noChangeArrowheads="1"/>
          </p:cNvSpPr>
          <p:nvPr/>
        </p:nvSpPr>
        <p:spPr bwMode="auto">
          <a:xfrm>
            <a:off x="3024188" y="1905000"/>
            <a:ext cx="141287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635" name="Rectangle 130"/>
          <p:cNvSpPr>
            <a:spLocks noChangeArrowheads="1"/>
          </p:cNvSpPr>
          <p:nvPr/>
        </p:nvSpPr>
        <p:spPr bwMode="auto">
          <a:xfrm>
            <a:off x="1055688" y="20574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636" name="Rectangle 131"/>
          <p:cNvSpPr>
            <a:spLocks noChangeArrowheads="1"/>
          </p:cNvSpPr>
          <p:nvPr/>
        </p:nvSpPr>
        <p:spPr bwMode="auto">
          <a:xfrm>
            <a:off x="1195388" y="2209800"/>
            <a:ext cx="141287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637" name="Rectangle 132"/>
          <p:cNvSpPr>
            <a:spLocks noChangeArrowheads="1"/>
          </p:cNvSpPr>
          <p:nvPr/>
        </p:nvSpPr>
        <p:spPr bwMode="auto">
          <a:xfrm>
            <a:off x="1195388" y="2057400"/>
            <a:ext cx="141287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638" name="Rectangle 133"/>
          <p:cNvSpPr>
            <a:spLocks noChangeArrowheads="1"/>
          </p:cNvSpPr>
          <p:nvPr/>
        </p:nvSpPr>
        <p:spPr bwMode="auto">
          <a:xfrm>
            <a:off x="1055688" y="22098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639" name="Rectangle 134"/>
          <p:cNvSpPr>
            <a:spLocks noChangeArrowheads="1"/>
          </p:cNvSpPr>
          <p:nvPr/>
        </p:nvSpPr>
        <p:spPr bwMode="auto">
          <a:xfrm>
            <a:off x="1336675" y="20574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640" name="Rectangle 135"/>
          <p:cNvSpPr>
            <a:spLocks noChangeArrowheads="1"/>
          </p:cNvSpPr>
          <p:nvPr/>
        </p:nvSpPr>
        <p:spPr bwMode="auto">
          <a:xfrm>
            <a:off x="1476375" y="2209800"/>
            <a:ext cx="141288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641" name="Rectangle 136"/>
          <p:cNvSpPr>
            <a:spLocks noChangeArrowheads="1"/>
          </p:cNvSpPr>
          <p:nvPr/>
        </p:nvSpPr>
        <p:spPr bwMode="auto">
          <a:xfrm>
            <a:off x="1476375" y="2057400"/>
            <a:ext cx="141288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642" name="Rectangle 137"/>
          <p:cNvSpPr>
            <a:spLocks noChangeArrowheads="1"/>
          </p:cNvSpPr>
          <p:nvPr/>
        </p:nvSpPr>
        <p:spPr bwMode="auto">
          <a:xfrm>
            <a:off x="1336675" y="22098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643" name="Rectangle 138"/>
          <p:cNvSpPr>
            <a:spLocks noChangeArrowheads="1"/>
          </p:cNvSpPr>
          <p:nvPr/>
        </p:nvSpPr>
        <p:spPr bwMode="auto">
          <a:xfrm>
            <a:off x="1055688" y="23622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644" name="Rectangle 139"/>
          <p:cNvSpPr>
            <a:spLocks noChangeArrowheads="1"/>
          </p:cNvSpPr>
          <p:nvPr/>
        </p:nvSpPr>
        <p:spPr bwMode="auto">
          <a:xfrm>
            <a:off x="1195388" y="2514600"/>
            <a:ext cx="141287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645" name="Rectangle 140"/>
          <p:cNvSpPr>
            <a:spLocks noChangeArrowheads="1"/>
          </p:cNvSpPr>
          <p:nvPr/>
        </p:nvSpPr>
        <p:spPr bwMode="auto">
          <a:xfrm>
            <a:off x="1195388" y="2362200"/>
            <a:ext cx="141287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646" name="Rectangle 141"/>
          <p:cNvSpPr>
            <a:spLocks noChangeArrowheads="1"/>
          </p:cNvSpPr>
          <p:nvPr/>
        </p:nvSpPr>
        <p:spPr bwMode="auto">
          <a:xfrm>
            <a:off x="1055688" y="25146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647" name="Rectangle 142"/>
          <p:cNvSpPr>
            <a:spLocks noChangeArrowheads="1"/>
          </p:cNvSpPr>
          <p:nvPr/>
        </p:nvSpPr>
        <p:spPr bwMode="auto">
          <a:xfrm>
            <a:off x="1336675" y="23622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648" name="Rectangle 143"/>
          <p:cNvSpPr>
            <a:spLocks noChangeArrowheads="1"/>
          </p:cNvSpPr>
          <p:nvPr/>
        </p:nvSpPr>
        <p:spPr bwMode="auto">
          <a:xfrm>
            <a:off x="1476375" y="2514600"/>
            <a:ext cx="141288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649" name="Rectangle 144"/>
          <p:cNvSpPr>
            <a:spLocks noChangeArrowheads="1"/>
          </p:cNvSpPr>
          <p:nvPr/>
        </p:nvSpPr>
        <p:spPr bwMode="auto">
          <a:xfrm>
            <a:off x="1476375" y="2362200"/>
            <a:ext cx="141288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650" name="Rectangle 145"/>
          <p:cNvSpPr>
            <a:spLocks noChangeArrowheads="1"/>
          </p:cNvSpPr>
          <p:nvPr/>
        </p:nvSpPr>
        <p:spPr bwMode="auto">
          <a:xfrm>
            <a:off x="1336675" y="25146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651" name="Rectangle 146"/>
          <p:cNvSpPr>
            <a:spLocks noChangeArrowheads="1"/>
          </p:cNvSpPr>
          <p:nvPr/>
        </p:nvSpPr>
        <p:spPr bwMode="auto">
          <a:xfrm>
            <a:off x="1617663" y="2057400"/>
            <a:ext cx="141287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652" name="Rectangle 147"/>
          <p:cNvSpPr>
            <a:spLocks noChangeArrowheads="1"/>
          </p:cNvSpPr>
          <p:nvPr/>
        </p:nvSpPr>
        <p:spPr bwMode="auto">
          <a:xfrm>
            <a:off x="1758950" y="22098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653" name="Rectangle 148"/>
          <p:cNvSpPr>
            <a:spLocks noChangeArrowheads="1"/>
          </p:cNvSpPr>
          <p:nvPr/>
        </p:nvSpPr>
        <p:spPr bwMode="auto">
          <a:xfrm>
            <a:off x="1758950" y="20574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654" name="Rectangle 149"/>
          <p:cNvSpPr>
            <a:spLocks noChangeArrowheads="1"/>
          </p:cNvSpPr>
          <p:nvPr/>
        </p:nvSpPr>
        <p:spPr bwMode="auto">
          <a:xfrm>
            <a:off x="1617663" y="2209800"/>
            <a:ext cx="141287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655" name="Rectangle 150"/>
          <p:cNvSpPr>
            <a:spLocks noChangeArrowheads="1"/>
          </p:cNvSpPr>
          <p:nvPr/>
        </p:nvSpPr>
        <p:spPr bwMode="auto">
          <a:xfrm>
            <a:off x="1898650" y="2057400"/>
            <a:ext cx="141288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656" name="Rectangle 151"/>
          <p:cNvSpPr>
            <a:spLocks noChangeArrowheads="1"/>
          </p:cNvSpPr>
          <p:nvPr/>
        </p:nvSpPr>
        <p:spPr bwMode="auto">
          <a:xfrm>
            <a:off x="2039938" y="2209800"/>
            <a:ext cx="141287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657" name="Rectangle 152"/>
          <p:cNvSpPr>
            <a:spLocks noChangeArrowheads="1"/>
          </p:cNvSpPr>
          <p:nvPr/>
        </p:nvSpPr>
        <p:spPr bwMode="auto">
          <a:xfrm>
            <a:off x="2039938" y="2057400"/>
            <a:ext cx="141287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658" name="Rectangle 153"/>
          <p:cNvSpPr>
            <a:spLocks noChangeArrowheads="1"/>
          </p:cNvSpPr>
          <p:nvPr/>
        </p:nvSpPr>
        <p:spPr bwMode="auto">
          <a:xfrm>
            <a:off x="1898650" y="2209800"/>
            <a:ext cx="141288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659" name="Rectangle 154"/>
          <p:cNvSpPr>
            <a:spLocks noChangeArrowheads="1"/>
          </p:cNvSpPr>
          <p:nvPr/>
        </p:nvSpPr>
        <p:spPr bwMode="auto">
          <a:xfrm>
            <a:off x="1617663" y="2362200"/>
            <a:ext cx="141287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660" name="Rectangle 155"/>
          <p:cNvSpPr>
            <a:spLocks noChangeArrowheads="1"/>
          </p:cNvSpPr>
          <p:nvPr/>
        </p:nvSpPr>
        <p:spPr bwMode="auto">
          <a:xfrm>
            <a:off x="1758950" y="25146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661" name="Rectangle 156"/>
          <p:cNvSpPr>
            <a:spLocks noChangeArrowheads="1"/>
          </p:cNvSpPr>
          <p:nvPr/>
        </p:nvSpPr>
        <p:spPr bwMode="auto">
          <a:xfrm>
            <a:off x="1758950" y="23622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662" name="Rectangle 157"/>
          <p:cNvSpPr>
            <a:spLocks noChangeArrowheads="1"/>
          </p:cNvSpPr>
          <p:nvPr/>
        </p:nvSpPr>
        <p:spPr bwMode="auto">
          <a:xfrm>
            <a:off x="1617663" y="2514600"/>
            <a:ext cx="141287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663" name="Rectangle 158"/>
          <p:cNvSpPr>
            <a:spLocks noChangeArrowheads="1"/>
          </p:cNvSpPr>
          <p:nvPr/>
        </p:nvSpPr>
        <p:spPr bwMode="auto">
          <a:xfrm>
            <a:off x="1898650" y="2362200"/>
            <a:ext cx="141288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664" name="Rectangle 159"/>
          <p:cNvSpPr>
            <a:spLocks noChangeArrowheads="1"/>
          </p:cNvSpPr>
          <p:nvPr/>
        </p:nvSpPr>
        <p:spPr bwMode="auto">
          <a:xfrm>
            <a:off x="2039938" y="2514600"/>
            <a:ext cx="141287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665" name="Rectangle 160"/>
          <p:cNvSpPr>
            <a:spLocks noChangeArrowheads="1"/>
          </p:cNvSpPr>
          <p:nvPr/>
        </p:nvSpPr>
        <p:spPr bwMode="auto">
          <a:xfrm>
            <a:off x="2039938" y="2362200"/>
            <a:ext cx="141287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666" name="Rectangle 161"/>
          <p:cNvSpPr>
            <a:spLocks noChangeArrowheads="1"/>
          </p:cNvSpPr>
          <p:nvPr/>
        </p:nvSpPr>
        <p:spPr bwMode="auto">
          <a:xfrm>
            <a:off x="1898650" y="2514600"/>
            <a:ext cx="141288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667" name="Rectangle 162"/>
          <p:cNvSpPr>
            <a:spLocks noChangeArrowheads="1"/>
          </p:cNvSpPr>
          <p:nvPr/>
        </p:nvSpPr>
        <p:spPr bwMode="auto">
          <a:xfrm>
            <a:off x="1055688" y="26670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668" name="Rectangle 163"/>
          <p:cNvSpPr>
            <a:spLocks noChangeArrowheads="1"/>
          </p:cNvSpPr>
          <p:nvPr/>
        </p:nvSpPr>
        <p:spPr bwMode="auto">
          <a:xfrm>
            <a:off x="1195388" y="2819400"/>
            <a:ext cx="141287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669" name="Rectangle 164"/>
          <p:cNvSpPr>
            <a:spLocks noChangeArrowheads="1"/>
          </p:cNvSpPr>
          <p:nvPr/>
        </p:nvSpPr>
        <p:spPr bwMode="auto">
          <a:xfrm>
            <a:off x="1195388" y="2667000"/>
            <a:ext cx="141287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670" name="Rectangle 165"/>
          <p:cNvSpPr>
            <a:spLocks noChangeArrowheads="1"/>
          </p:cNvSpPr>
          <p:nvPr/>
        </p:nvSpPr>
        <p:spPr bwMode="auto">
          <a:xfrm>
            <a:off x="1055688" y="28194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671" name="Rectangle 166"/>
          <p:cNvSpPr>
            <a:spLocks noChangeArrowheads="1"/>
          </p:cNvSpPr>
          <p:nvPr/>
        </p:nvSpPr>
        <p:spPr bwMode="auto">
          <a:xfrm>
            <a:off x="1336675" y="2667000"/>
            <a:ext cx="139700" cy="1524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672" name="Rectangle 167"/>
          <p:cNvSpPr>
            <a:spLocks noChangeArrowheads="1"/>
          </p:cNvSpPr>
          <p:nvPr/>
        </p:nvSpPr>
        <p:spPr bwMode="auto">
          <a:xfrm>
            <a:off x="1476375" y="2819400"/>
            <a:ext cx="141288" cy="1524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673" name="Rectangle 168"/>
          <p:cNvSpPr>
            <a:spLocks noChangeArrowheads="1"/>
          </p:cNvSpPr>
          <p:nvPr/>
        </p:nvSpPr>
        <p:spPr bwMode="auto">
          <a:xfrm>
            <a:off x="1476375" y="2667000"/>
            <a:ext cx="141288" cy="1524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674" name="Rectangle 169"/>
          <p:cNvSpPr>
            <a:spLocks noChangeArrowheads="1"/>
          </p:cNvSpPr>
          <p:nvPr/>
        </p:nvSpPr>
        <p:spPr bwMode="auto">
          <a:xfrm>
            <a:off x="1336675" y="2819400"/>
            <a:ext cx="139700" cy="1524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675" name="Rectangle 170"/>
          <p:cNvSpPr>
            <a:spLocks noChangeArrowheads="1"/>
          </p:cNvSpPr>
          <p:nvPr/>
        </p:nvSpPr>
        <p:spPr bwMode="auto">
          <a:xfrm>
            <a:off x="1055688" y="29718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676" name="Rectangle 171"/>
          <p:cNvSpPr>
            <a:spLocks noChangeArrowheads="1"/>
          </p:cNvSpPr>
          <p:nvPr/>
        </p:nvSpPr>
        <p:spPr bwMode="auto">
          <a:xfrm>
            <a:off x="1195388" y="3124200"/>
            <a:ext cx="141287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677" name="Rectangle 172"/>
          <p:cNvSpPr>
            <a:spLocks noChangeArrowheads="1"/>
          </p:cNvSpPr>
          <p:nvPr/>
        </p:nvSpPr>
        <p:spPr bwMode="auto">
          <a:xfrm>
            <a:off x="1195388" y="2971800"/>
            <a:ext cx="141287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678" name="Rectangle 173"/>
          <p:cNvSpPr>
            <a:spLocks noChangeArrowheads="1"/>
          </p:cNvSpPr>
          <p:nvPr/>
        </p:nvSpPr>
        <p:spPr bwMode="auto">
          <a:xfrm>
            <a:off x="1055688" y="31242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679" name="Rectangle 174"/>
          <p:cNvSpPr>
            <a:spLocks noChangeArrowheads="1"/>
          </p:cNvSpPr>
          <p:nvPr/>
        </p:nvSpPr>
        <p:spPr bwMode="auto">
          <a:xfrm>
            <a:off x="1336675" y="29718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680" name="Rectangle 175"/>
          <p:cNvSpPr>
            <a:spLocks noChangeArrowheads="1"/>
          </p:cNvSpPr>
          <p:nvPr/>
        </p:nvSpPr>
        <p:spPr bwMode="auto">
          <a:xfrm>
            <a:off x="1476375" y="3124200"/>
            <a:ext cx="141288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681" name="Rectangle 176"/>
          <p:cNvSpPr>
            <a:spLocks noChangeArrowheads="1"/>
          </p:cNvSpPr>
          <p:nvPr/>
        </p:nvSpPr>
        <p:spPr bwMode="auto">
          <a:xfrm>
            <a:off x="1476375" y="2971800"/>
            <a:ext cx="141288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682" name="Rectangle 177"/>
          <p:cNvSpPr>
            <a:spLocks noChangeArrowheads="1"/>
          </p:cNvSpPr>
          <p:nvPr/>
        </p:nvSpPr>
        <p:spPr bwMode="auto">
          <a:xfrm>
            <a:off x="1336675" y="31242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683" name="Rectangle 178"/>
          <p:cNvSpPr>
            <a:spLocks noChangeArrowheads="1"/>
          </p:cNvSpPr>
          <p:nvPr/>
        </p:nvSpPr>
        <p:spPr bwMode="auto">
          <a:xfrm>
            <a:off x="1617663" y="2667000"/>
            <a:ext cx="141287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684" name="Rectangle 179"/>
          <p:cNvSpPr>
            <a:spLocks noChangeArrowheads="1"/>
          </p:cNvSpPr>
          <p:nvPr/>
        </p:nvSpPr>
        <p:spPr bwMode="auto">
          <a:xfrm>
            <a:off x="1758950" y="28194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685" name="Rectangle 180"/>
          <p:cNvSpPr>
            <a:spLocks noChangeArrowheads="1"/>
          </p:cNvSpPr>
          <p:nvPr/>
        </p:nvSpPr>
        <p:spPr bwMode="auto">
          <a:xfrm>
            <a:off x="1758950" y="26670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686" name="Rectangle 181"/>
          <p:cNvSpPr>
            <a:spLocks noChangeArrowheads="1"/>
          </p:cNvSpPr>
          <p:nvPr/>
        </p:nvSpPr>
        <p:spPr bwMode="auto">
          <a:xfrm>
            <a:off x="1617663" y="2819400"/>
            <a:ext cx="141287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687" name="Rectangle 182"/>
          <p:cNvSpPr>
            <a:spLocks noChangeArrowheads="1"/>
          </p:cNvSpPr>
          <p:nvPr/>
        </p:nvSpPr>
        <p:spPr bwMode="auto">
          <a:xfrm>
            <a:off x="1898650" y="2667000"/>
            <a:ext cx="141288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688" name="Rectangle 183"/>
          <p:cNvSpPr>
            <a:spLocks noChangeArrowheads="1"/>
          </p:cNvSpPr>
          <p:nvPr/>
        </p:nvSpPr>
        <p:spPr bwMode="auto">
          <a:xfrm>
            <a:off x="2039938" y="2819400"/>
            <a:ext cx="141287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689" name="Rectangle 184"/>
          <p:cNvSpPr>
            <a:spLocks noChangeArrowheads="1"/>
          </p:cNvSpPr>
          <p:nvPr/>
        </p:nvSpPr>
        <p:spPr bwMode="auto">
          <a:xfrm>
            <a:off x="2039938" y="2667000"/>
            <a:ext cx="141287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690" name="Rectangle 185"/>
          <p:cNvSpPr>
            <a:spLocks noChangeArrowheads="1"/>
          </p:cNvSpPr>
          <p:nvPr/>
        </p:nvSpPr>
        <p:spPr bwMode="auto">
          <a:xfrm>
            <a:off x="1898650" y="2819400"/>
            <a:ext cx="141288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691" name="Rectangle 186"/>
          <p:cNvSpPr>
            <a:spLocks noChangeArrowheads="1"/>
          </p:cNvSpPr>
          <p:nvPr/>
        </p:nvSpPr>
        <p:spPr bwMode="auto">
          <a:xfrm>
            <a:off x="1617663" y="2971800"/>
            <a:ext cx="141287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692" name="Rectangle 187"/>
          <p:cNvSpPr>
            <a:spLocks noChangeArrowheads="1"/>
          </p:cNvSpPr>
          <p:nvPr/>
        </p:nvSpPr>
        <p:spPr bwMode="auto">
          <a:xfrm>
            <a:off x="1758950" y="31242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693" name="Rectangle 188"/>
          <p:cNvSpPr>
            <a:spLocks noChangeArrowheads="1"/>
          </p:cNvSpPr>
          <p:nvPr/>
        </p:nvSpPr>
        <p:spPr bwMode="auto">
          <a:xfrm>
            <a:off x="1758950" y="29718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694" name="Rectangle 189"/>
          <p:cNvSpPr>
            <a:spLocks noChangeArrowheads="1"/>
          </p:cNvSpPr>
          <p:nvPr/>
        </p:nvSpPr>
        <p:spPr bwMode="auto">
          <a:xfrm>
            <a:off x="1617663" y="3124200"/>
            <a:ext cx="141287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695" name="Rectangle 190"/>
          <p:cNvSpPr>
            <a:spLocks noChangeArrowheads="1"/>
          </p:cNvSpPr>
          <p:nvPr/>
        </p:nvSpPr>
        <p:spPr bwMode="auto">
          <a:xfrm>
            <a:off x="1898650" y="2971800"/>
            <a:ext cx="141288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696" name="Rectangle 191"/>
          <p:cNvSpPr>
            <a:spLocks noChangeArrowheads="1"/>
          </p:cNvSpPr>
          <p:nvPr/>
        </p:nvSpPr>
        <p:spPr bwMode="auto">
          <a:xfrm>
            <a:off x="2039938" y="3124200"/>
            <a:ext cx="141287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697" name="Rectangle 192"/>
          <p:cNvSpPr>
            <a:spLocks noChangeArrowheads="1"/>
          </p:cNvSpPr>
          <p:nvPr/>
        </p:nvSpPr>
        <p:spPr bwMode="auto">
          <a:xfrm>
            <a:off x="2039938" y="2971800"/>
            <a:ext cx="141287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698" name="Rectangle 193"/>
          <p:cNvSpPr>
            <a:spLocks noChangeArrowheads="1"/>
          </p:cNvSpPr>
          <p:nvPr/>
        </p:nvSpPr>
        <p:spPr bwMode="auto">
          <a:xfrm>
            <a:off x="1898650" y="3124200"/>
            <a:ext cx="141288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699" name="Rectangle 194"/>
          <p:cNvSpPr>
            <a:spLocks noChangeArrowheads="1"/>
          </p:cNvSpPr>
          <p:nvPr/>
        </p:nvSpPr>
        <p:spPr bwMode="auto">
          <a:xfrm>
            <a:off x="2181225" y="20574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700" name="Rectangle 195"/>
          <p:cNvSpPr>
            <a:spLocks noChangeArrowheads="1"/>
          </p:cNvSpPr>
          <p:nvPr/>
        </p:nvSpPr>
        <p:spPr bwMode="auto">
          <a:xfrm>
            <a:off x="2320925" y="2209800"/>
            <a:ext cx="141288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701" name="Rectangle 196"/>
          <p:cNvSpPr>
            <a:spLocks noChangeArrowheads="1"/>
          </p:cNvSpPr>
          <p:nvPr/>
        </p:nvSpPr>
        <p:spPr bwMode="auto">
          <a:xfrm>
            <a:off x="2320925" y="2057400"/>
            <a:ext cx="141288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702" name="Rectangle 197"/>
          <p:cNvSpPr>
            <a:spLocks noChangeArrowheads="1"/>
          </p:cNvSpPr>
          <p:nvPr/>
        </p:nvSpPr>
        <p:spPr bwMode="auto">
          <a:xfrm>
            <a:off x="2181225" y="22098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703" name="Rectangle 198"/>
          <p:cNvSpPr>
            <a:spLocks noChangeArrowheads="1"/>
          </p:cNvSpPr>
          <p:nvPr/>
        </p:nvSpPr>
        <p:spPr bwMode="auto">
          <a:xfrm>
            <a:off x="2462213" y="20574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704" name="Rectangle 199"/>
          <p:cNvSpPr>
            <a:spLocks noChangeArrowheads="1"/>
          </p:cNvSpPr>
          <p:nvPr/>
        </p:nvSpPr>
        <p:spPr bwMode="auto">
          <a:xfrm>
            <a:off x="2601913" y="2209800"/>
            <a:ext cx="141287" cy="1524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705" name="Rectangle 200"/>
          <p:cNvSpPr>
            <a:spLocks noChangeArrowheads="1"/>
          </p:cNvSpPr>
          <p:nvPr/>
        </p:nvSpPr>
        <p:spPr bwMode="auto">
          <a:xfrm>
            <a:off x="2601913" y="2057400"/>
            <a:ext cx="141287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706" name="Rectangle 201"/>
          <p:cNvSpPr>
            <a:spLocks noChangeArrowheads="1"/>
          </p:cNvSpPr>
          <p:nvPr/>
        </p:nvSpPr>
        <p:spPr bwMode="auto">
          <a:xfrm>
            <a:off x="2462213" y="22098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707" name="Rectangle 202"/>
          <p:cNvSpPr>
            <a:spLocks noChangeArrowheads="1"/>
          </p:cNvSpPr>
          <p:nvPr/>
        </p:nvSpPr>
        <p:spPr bwMode="auto">
          <a:xfrm>
            <a:off x="2181225" y="23622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708" name="Rectangle 203"/>
          <p:cNvSpPr>
            <a:spLocks noChangeArrowheads="1"/>
          </p:cNvSpPr>
          <p:nvPr/>
        </p:nvSpPr>
        <p:spPr bwMode="auto">
          <a:xfrm>
            <a:off x="2320925" y="2514600"/>
            <a:ext cx="141288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709" name="Rectangle 204"/>
          <p:cNvSpPr>
            <a:spLocks noChangeArrowheads="1"/>
          </p:cNvSpPr>
          <p:nvPr/>
        </p:nvSpPr>
        <p:spPr bwMode="auto">
          <a:xfrm>
            <a:off x="2320925" y="2362200"/>
            <a:ext cx="141288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710" name="Rectangle 205"/>
          <p:cNvSpPr>
            <a:spLocks noChangeArrowheads="1"/>
          </p:cNvSpPr>
          <p:nvPr/>
        </p:nvSpPr>
        <p:spPr bwMode="auto">
          <a:xfrm>
            <a:off x="2181225" y="25146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711" name="Rectangle 206"/>
          <p:cNvSpPr>
            <a:spLocks noChangeArrowheads="1"/>
          </p:cNvSpPr>
          <p:nvPr/>
        </p:nvSpPr>
        <p:spPr bwMode="auto">
          <a:xfrm>
            <a:off x="2462213" y="23622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712" name="Rectangle 207"/>
          <p:cNvSpPr>
            <a:spLocks noChangeArrowheads="1"/>
          </p:cNvSpPr>
          <p:nvPr/>
        </p:nvSpPr>
        <p:spPr bwMode="auto">
          <a:xfrm>
            <a:off x="2601913" y="2514600"/>
            <a:ext cx="141287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713" name="Rectangle 208"/>
          <p:cNvSpPr>
            <a:spLocks noChangeArrowheads="1"/>
          </p:cNvSpPr>
          <p:nvPr/>
        </p:nvSpPr>
        <p:spPr bwMode="auto">
          <a:xfrm>
            <a:off x="2601913" y="2362200"/>
            <a:ext cx="141287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714" name="Rectangle 209"/>
          <p:cNvSpPr>
            <a:spLocks noChangeArrowheads="1"/>
          </p:cNvSpPr>
          <p:nvPr/>
        </p:nvSpPr>
        <p:spPr bwMode="auto">
          <a:xfrm>
            <a:off x="2462213" y="25146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715" name="Rectangle 210"/>
          <p:cNvSpPr>
            <a:spLocks noChangeArrowheads="1"/>
          </p:cNvSpPr>
          <p:nvPr/>
        </p:nvSpPr>
        <p:spPr bwMode="auto">
          <a:xfrm>
            <a:off x="2743200" y="2057400"/>
            <a:ext cx="141288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716" name="Rectangle 211"/>
          <p:cNvSpPr>
            <a:spLocks noChangeArrowheads="1"/>
          </p:cNvSpPr>
          <p:nvPr/>
        </p:nvSpPr>
        <p:spPr bwMode="auto">
          <a:xfrm>
            <a:off x="2884488" y="2209800"/>
            <a:ext cx="139700" cy="1524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717" name="Rectangle 212"/>
          <p:cNvSpPr>
            <a:spLocks noChangeArrowheads="1"/>
          </p:cNvSpPr>
          <p:nvPr/>
        </p:nvSpPr>
        <p:spPr bwMode="auto">
          <a:xfrm>
            <a:off x="2884488" y="20574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718" name="Rectangle 213"/>
          <p:cNvSpPr>
            <a:spLocks noChangeArrowheads="1"/>
          </p:cNvSpPr>
          <p:nvPr/>
        </p:nvSpPr>
        <p:spPr bwMode="auto">
          <a:xfrm>
            <a:off x="2743200" y="2209800"/>
            <a:ext cx="141288" cy="1524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719" name="Rectangle 214"/>
          <p:cNvSpPr>
            <a:spLocks noChangeArrowheads="1"/>
          </p:cNvSpPr>
          <p:nvPr/>
        </p:nvSpPr>
        <p:spPr bwMode="auto">
          <a:xfrm>
            <a:off x="3024188" y="2057400"/>
            <a:ext cx="141287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720" name="Rectangle 215"/>
          <p:cNvSpPr>
            <a:spLocks noChangeArrowheads="1"/>
          </p:cNvSpPr>
          <p:nvPr/>
        </p:nvSpPr>
        <p:spPr bwMode="auto">
          <a:xfrm>
            <a:off x="3165475" y="22098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721" name="Rectangle 216"/>
          <p:cNvSpPr>
            <a:spLocks noChangeArrowheads="1"/>
          </p:cNvSpPr>
          <p:nvPr/>
        </p:nvSpPr>
        <p:spPr bwMode="auto">
          <a:xfrm>
            <a:off x="3165475" y="20574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722" name="Rectangle 217"/>
          <p:cNvSpPr>
            <a:spLocks noChangeArrowheads="1"/>
          </p:cNvSpPr>
          <p:nvPr/>
        </p:nvSpPr>
        <p:spPr bwMode="auto">
          <a:xfrm>
            <a:off x="3024188" y="2209800"/>
            <a:ext cx="141287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723" name="Rectangle 218"/>
          <p:cNvSpPr>
            <a:spLocks noChangeArrowheads="1"/>
          </p:cNvSpPr>
          <p:nvPr/>
        </p:nvSpPr>
        <p:spPr bwMode="auto">
          <a:xfrm>
            <a:off x="2743200" y="2362200"/>
            <a:ext cx="141288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724" name="Rectangle 219"/>
          <p:cNvSpPr>
            <a:spLocks noChangeArrowheads="1"/>
          </p:cNvSpPr>
          <p:nvPr/>
        </p:nvSpPr>
        <p:spPr bwMode="auto">
          <a:xfrm>
            <a:off x="2884488" y="25146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725" name="Rectangle 220"/>
          <p:cNvSpPr>
            <a:spLocks noChangeArrowheads="1"/>
          </p:cNvSpPr>
          <p:nvPr/>
        </p:nvSpPr>
        <p:spPr bwMode="auto">
          <a:xfrm>
            <a:off x="2884488" y="23622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726" name="Rectangle 221"/>
          <p:cNvSpPr>
            <a:spLocks noChangeArrowheads="1"/>
          </p:cNvSpPr>
          <p:nvPr/>
        </p:nvSpPr>
        <p:spPr bwMode="auto">
          <a:xfrm>
            <a:off x="2743200" y="2514600"/>
            <a:ext cx="141288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727" name="Rectangle 222"/>
          <p:cNvSpPr>
            <a:spLocks noChangeArrowheads="1"/>
          </p:cNvSpPr>
          <p:nvPr/>
        </p:nvSpPr>
        <p:spPr bwMode="auto">
          <a:xfrm>
            <a:off x="3024188" y="2362200"/>
            <a:ext cx="141287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728" name="Rectangle 223"/>
          <p:cNvSpPr>
            <a:spLocks noChangeArrowheads="1"/>
          </p:cNvSpPr>
          <p:nvPr/>
        </p:nvSpPr>
        <p:spPr bwMode="auto">
          <a:xfrm>
            <a:off x="3165475" y="25146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729" name="Rectangle 224"/>
          <p:cNvSpPr>
            <a:spLocks noChangeArrowheads="1"/>
          </p:cNvSpPr>
          <p:nvPr/>
        </p:nvSpPr>
        <p:spPr bwMode="auto">
          <a:xfrm>
            <a:off x="3165475" y="23622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730" name="Rectangle 225"/>
          <p:cNvSpPr>
            <a:spLocks noChangeArrowheads="1"/>
          </p:cNvSpPr>
          <p:nvPr/>
        </p:nvSpPr>
        <p:spPr bwMode="auto">
          <a:xfrm>
            <a:off x="3024188" y="2514600"/>
            <a:ext cx="141287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731" name="Rectangle 226"/>
          <p:cNvSpPr>
            <a:spLocks noChangeArrowheads="1"/>
          </p:cNvSpPr>
          <p:nvPr/>
        </p:nvSpPr>
        <p:spPr bwMode="auto">
          <a:xfrm>
            <a:off x="2181225" y="26670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732" name="Rectangle 227"/>
          <p:cNvSpPr>
            <a:spLocks noChangeArrowheads="1"/>
          </p:cNvSpPr>
          <p:nvPr/>
        </p:nvSpPr>
        <p:spPr bwMode="auto">
          <a:xfrm>
            <a:off x="2320925" y="2819400"/>
            <a:ext cx="141288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733" name="Rectangle 228"/>
          <p:cNvSpPr>
            <a:spLocks noChangeArrowheads="1"/>
          </p:cNvSpPr>
          <p:nvPr/>
        </p:nvSpPr>
        <p:spPr bwMode="auto">
          <a:xfrm>
            <a:off x="2320925" y="2667000"/>
            <a:ext cx="141288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734" name="Rectangle 229"/>
          <p:cNvSpPr>
            <a:spLocks noChangeArrowheads="1"/>
          </p:cNvSpPr>
          <p:nvPr/>
        </p:nvSpPr>
        <p:spPr bwMode="auto">
          <a:xfrm>
            <a:off x="2181225" y="28194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735" name="Rectangle 230"/>
          <p:cNvSpPr>
            <a:spLocks noChangeArrowheads="1"/>
          </p:cNvSpPr>
          <p:nvPr/>
        </p:nvSpPr>
        <p:spPr bwMode="auto">
          <a:xfrm>
            <a:off x="2462213" y="26670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736" name="Rectangle 231"/>
          <p:cNvSpPr>
            <a:spLocks noChangeArrowheads="1"/>
          </p:cNvSpPr>
          <p:nvPr/>
        </p:nvSpPr>
        <p:spPr bwMode="auto">
          <a:xfrm>
            <a:off x="2601913" y="2819400"/>
            <a:ext cx="141287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737" name="Rectangle 232"/>
          <p:cNvSpPr>
            <a:spLocks noChangeArrowheads="1"/>
          </p:cNvSpPr>
          <p:nvPr/>
        </p:nvSpPr>
        <p:spPr bwMode="auto">
          <a:xfrm>
            <a:off x="2601913" y="2667000"/>
            <a:ext cx="141287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738" name="Rectangle 233"/>
          <p:cNvSpPr>
            <a:spLocks noChangeArrowheads="1"/>
          </p:cNvSpPr>
          <p:nvPr/>
        </p:nvSpPr>
        <p:spPr bwMode="auto">
          <a:xfrm>
            <a:off x="2462213" y="28194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739" name="Rectangle 234"/>
          <p:cNvSpPr>
            <a:spLocks noChangeArrowheads="1"/>
          </p:cNvSpPr>
          <p:nvPr/>
        </p:nvSpPr>
        <p:spPr bwMode="auto">
          <a:xfrm>
            <a:off x="2181225" y="29718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740" name="Rectangle 235"/>
          <p:cNvSpPr>
            <a:spLocks noChangeArrowheads="1"/>
          </p:cNvSpPr>
          <p:nvPr/>
        </p:nvSpPr>
        <p:spPr bwMode="auto">
          <a:xfrm>
            <a:off x="2320925" y="3124200"/>
            <a:ext cx="141288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741" name="Rectangle 236"/>
          <p:cNvSpPr>
            <a:spLocks noChangeArrowheads="1"/>
          </p:cNvSpPr>
          <p:nvPr/>
        </p:nvSpPr>
        <p:spPr bwMode="auto">
          <a:xfrm>
            <a:off x="2320925" y="2971800"/>
            <a:ext cx="141288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742" name="Rectangle 237"/>
          <p:cNvSpPr>
            <a:spLocks noChangeArrowheads="1"/>
          </p:cNvSpPr>
          <p:nvPr/>
        </p:nvSpPr>
        <p:spPr bwMode="auto">
          <a:xfrm>
            <a:off x="2181225" y="31242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743" name="Rectangle 238"/>
          <p:cNvSpPr>
            <a:spLocks noChangeArrowheads="1"/>
          </p:cNvSpPr>
          <p:nvPr/>
        </p:nvSpPr>
        <p:spPr bwMode="auto">
          <a:xfrm>
            <a:off x="2462213" y="29718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744" name="Rectangle 239"/>
          <p:cNvSpPr>
            <a:spLocks noChangeArrowheads="1"/>
          </p:cNvSpPr>
          <p:nvPr/>
        </p:nvSpPr>
        <p:spPr bwMode="auto">
          <a:xfrm>
            <a:off x="2601913" y="3124200"/>
            <a:ext cx="141287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745" name="Rectangle 240"/>
          <p:cNvSpPr>
            <a:spLocks noChangeArrowheads="1"/>
          </p:cNvSpPr>
          <p:nvPr/>
        </p:nvSpPr>
        <p:spPr bwMode="auto">
          <a:xfrm>
            <a:off x="2601913" y="2971800"/>
            <a:ext cx="141287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746" name="Rectangle 241"/>
          <p:cNvSpPr>
            <a:spLocks noChangeArrowheads="1"/>
          </p:cNvSpPr>
          <p:nvPr/>
        </p:nvSpPr>
        <p:spPr bwMode="auto">
          <a:xfrm>
            <a:off x="2462213" y="31242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747" name="Rectangle 242"/>
          <p:cNvSpPr>
            <a:spLocks noChangeArrowheads="1"/>
          </p:cNvSpPr>
          <p:nvPr/>
        </p:nvSpPr>
        <p:spPr bwMode="auto">
          <a:xfrm>
            <a:off x="2743200" y="2667000"/>
            <a:ext cx="141288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748" name="Rectangle 243"/>
          <p:cNvSpPr>
            <a:spLocks noChangeArrowheads="1"/>
          </p:cNvSpPr>
          <p:nvPr/>
        </p:nvSpPr>
        <p:spPr bwMode="auto">
          <a:xfrm>
            <a:off x="2884488" y="28194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749" name="Rectangle 244"/>
          <p:cNvSpPr>
            <a:spLocks noChangeArrowheads="1"/>
          </p:cNvSpPr>
          <p:nvPr/>
        </p:nvSpPr>
        <p:spPr bwMode="auto">
          <a:xfrm>
            <a:off x="2884488" y="26670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750" name="Rectangle 245"/>
          <p:cNvSpPr>
            <a:spLocks noChangeArrowheads="1"/>
          </p:cNvSpPr>
          <p:nvPr/>
        </p:nvSpPr>
        <p:spPr bwMode="auto">
          <a:xfrm>
            <a:off x="2743200" y="2819400"/>
            <a:ext cx="141288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751" name="Rectangle 246"/>
          <p:cNvSpPr>
            <a:spLocks noChangeArrowheads="1"/>
          </p:cNvSpPr>
          <p:nvPr/>
        </p:nvSpPr>
        <p:spPr bwMode="auto">
          <a:xfrm>
            <a:off x="3024188" y="2667000"/>
            <a:ext cx="141287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752" name="Rectangle 247"/>
          <p:cNvSpPr>
            <a:spLocks noChangeArrowheads="1"/>
          </p:cNvSpPr>
          <p:nvPr/>
        </p:nvSpPr>
        <p:spPr bwMode="auto">
          <a:xfrm>
            <a:off x="3165475" y="28194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753" name="Rectangle 248"/>
          <p:cNvSpPr>
            <a:spLocks noChangeArrowheads="1"/>
          </p:cNvSpPr>
          <p:nvPr/>
        </p:nvSpPr>
        <p:spPr bwMode="auto">
          <a:xfrm>
            <a:off x="3165475" y="26670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754" name="Rectangle 249"/>
          <p:cNvSpPr>
            <a:spLocks noChangeArrowheads="1"/>
          </p:cNvSpPr>
          <p:nvPr/>
        </p:nvSpPr>
        <p:spPr bwMode="auto">
          <a:xfrm>
            <a:off x="3024188" y="2819400"/>
            <a:ext cx="141287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755" name="Rectangle 250"/>
          <p:cNvSpPr>
            <a:spLocks noChangeArrowheads="1"/>
          </p:cNvSpPr>
          <p:nvPr/>
        </p:nvSpPr>
        <p:spPr bwMode="auto">
          <a:xfrm>
            <a:off x="2743200" y="2971800"/>
            <a:ext cx="141288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756" name="Rectangle 251"/>
          <p:cNvSpPr>
            <a:spLocks noChangeArrowheads="1"/>
          </p:cNvSpPr>
          <p:nvPr/>
        </p:nvSpPr>
        <p:spPr bwMode="auto">
          <a:xfrm>
            <a:off x="2884488" y="31242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757" name="Rectangle 252"/>
          <p:cNvSpPr>
            <a:spLocks noChangeArrowheads="1"/>
          </p:cNvSpPr>
          <p:nvPr/>
        </p:nvSpPr>
        <p:spPr bwMode="auto">
          <a:xfrm>
            <a:off x="2884488" y="29718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758" name="Rectangle 253"/>
          <p:cNvSpPr>
            <a:spLocks noChangeArrowheads="1"/>
          </p:cNvSpPr>
          <p:nvPr/>
        </p:nvSpPr>
        <p:spPr bwMode="auto">
          <a:xfrm>
            <a:off x="2743200" y="3124200"/>
            <a:ext cx="141288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759" name="Rectangle 254"/>
          <p:cNvSpPr>
            <a:spLocks noChangeArrowheads="1"/>
          </p:cNvSpPr>
          <p:nvPr/>
        </p:nvSpPr>
        <p:spPr bwMode="auto">
          <a:xfrm>
            <a:off x="3024188" y="2971800"/>
            <a:ext cx="141287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760" name="Rectangle 255"/>
          <p:cNvSpPr>
            <a:spLocks noChangeArrowheads="1"/>
          </p:cNvSpPr>
          <p:nvPr/>
        </p:nvSpPr>
        <p:spPr bwMode="auto">
          <a:xfrm>
            <a:off x="3165475" y="31242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761" name="Rectangle 256"/>
          <p:cNvSpPr>
            <a:spLocks noChangeArrowheads="1"/>
          </p:cNvSpPr>
          <p:nvPr/>
        </p:nvSpPr>
        <p:spPr bwMode="auto">
          <a:xfrm>
            <a:off x="3165475" y="29718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762" name="Rectangle 257"/>
          <p:cNvSpPr>
            <a:spLocks noChangeArrowheads="1"/>
          </p:cNvSpPr>
          <p:nvPr/>
        </p:nvSpPr>
        <p:spPr bwMode="auto">
          <a:xfrm>
            <a:off x="3024188" y="3124200"/>
            <a:ext cx="141287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763" name="Rectangle 258"/>
          <p:cNvSpPr>
            <a:spLocks noChangeArrowheads="1"/>
          </p:cNvSpPr>
          <p:nvPr/>
        </p:nvSpPr>
        <p:spPr bwMode="auto">
          <a:xfrm>
            <a:off x="3657600" y="838200"/>
            <a:ext cx="141288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764" name="Rectangle 259"/>
          <p:cNvSpPr>
            <a:spLocks noChangeArrowheads="1"/>
          </p:cNvSpPr>
          <p:nvPr/>
        </p:nvSpPr>
        <p:spPr bwMode="auto">
          <a:xfrm>
            <a:off x="3798888" y="9906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765" name="Rectangle 260"/>
          <p:cNvSpPr>
            <a:spLocks noChangeArrowheads="1"/>
          </p:cNvSpPr>
          <p:nvPr/>
        </p:nvSpPr>
        <p:spPr bwMode="auto">
          <a:xfrm>
            <a:off x="3798888" y="8382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766" name="Rectangle 261"/>
          <p:cNvSpPr>
            <a:spLocks noChangeArrowheads="1"/>
          </p:cNvSpPr>
          <p:nvPr/>
        </p:nvSpPr>
        <p:spPr bwMode="auto">
          <a:xfrm>
            <a:off x="3657600" y="990600"/>
            <a:ext cx="141288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767" name="Rectangle 262"/>
          <p:cNvSpPr>
            <a:spLocks noChangeArrowheads="1"/>
          </p:cNvSpPr>
          <p:nvPr/>
        </p:nvSpPr>
        <p:spPr bwMode="auto">
          <a:xfrm>
            <a:off x="3938588" y="838200"/>
            <a:ext cx="141287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768" name="Rectangle 263"/>
          <p:cNvSpPr>
            <a:spLocks noChangeArrowheads="1"/>
          </p:cNvSpPr>
          <p:nvPr/>
        </p:nvSpPr>
        <p:spPr bwMode="auto">
          <a:xfrm>
            <a:off x="4079875" y="9906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769" name="Rectangle 264"/>
          <p:cNvSpPr>
            <a:spLocks noChangeArrowheads="1"/>
          </p:cNvSpPr>
          <p:nvPr/>
        </p:nvSpPr>
        <p:spPr bwMode="auto">
          <a:xfrm>
            <a:off x="4079875" y="8382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770" name="Rectangle 265"/>
          <p:cNvSpPr>
            <a:spLocks noChangeArrowheads="1"/>
          </p:cNvSpPr>
          <p:nvPr/>
        </p:nvSpPr>
        <p:spPr bwMode="auto">
          <a:xfrm>
            <a:off x="3938588" y="990600"/>
            <a:ext cx="141287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771" name="Rectangle 266"/>
          <p:cNvSpPr>
            <a:spLocks noChangeArrowheads="1"/>
          </p:cNvSpPr>
          <p:nvPr/>
        </p:nvSpPr>
        <p:spPr bwMode="auto">
          <a:xfrm>
            <a:off x="3657600" y="1143000"/>
            <a:ext cx="141288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772" name="Rectangle 267"/>
          <p:cNvSpPr>
            <a:spLocks noChangeArrowheads="1"/>
          </p:cNvSpPr>
          <p:nvPr/>
        </p:nvSpPr>
        <p:spPr bwMode="auto">
          <a:xfrm>
            <a:off x="3798888" y="12954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773" name="Rectangle 268"/>
          <p:cNvSpPr>
            <a:spLocks noChangeArrowheads="1"/>
          </p:cNvSpPr>
          <p:nvPr/>
        </p:nvSpPr>
        <p:spPr bwMode="auto">
          <a:xfrm>
            <a:off x="3798888" y="11430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774" name="Rectangle 269"/>
          <p:cNvSpPr>
            <a:spLocks noChangeArrowheads="1"/>
          </p:cNvSpPr>
          <p:nvPr/>
        </p:nvSpPr>
        <p:spPr bwMode="auto">
          <a:xfrm>
            <a:off x="3657600" y="1295400"/>
            <a:ext cx="141288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775" name="Rectangle 270"/>
          <p:cNvSpPr>
            <a:spLocks noChangeArrowheads="1"/>
          </p:cNvSpPr>
          <p:nvPr/>
        </p:nvSpPr>
        <p:spPr bwMode="auto">
          <a:xfrm>
            <a:off x="3938588" y="1143000"/>
            <a:ext cx="141287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776" name="Rectangle 271"/>
          <p:cNvSpPr>
            <a:spLocks noChangeArrowheads="1"/>
          </p:cNvSpPr>
          <p:nvPr/>
        </p:nvSpPr>
        <p:spPr bwMode="auto">
          <a:xfrm>
            <a:off x="4079875" y="12954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777" name="Rectangle 272"/>
          <p:cNvSpPr>
            <a:spLocks noChangeArrowheads="1"/>
          </p:cNvSpPr>
          <p:nvPr/>
        </p:nvSpPr>
        <p:spPr bwMode="auto">
          <a:xfrm>
            <a:off x="4079875" y="11430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778" name="Rectangle 273"/>
          <p:cNvSpPr>
            <a:spLocks noChangeArrowheads="1"/>
          </p:cNvSpPr>
          <p:nvPr/>
        </p:nvSpPr>
        <p:spPr bwMode="auto">
          <a:xfrm>
            <a:off x="3938588" y="1295400"/>
            <a:ext cx="141287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779" name="Rectangle 274"/>
          <p:cNvSpPr>
            <a:spLocks noChangeArrowheads="1"/>
          </p:cNvSpPr>
          <p:nvPr/>
        </p:nvSpPr>
        <p:spPr bwMode="auto">
          <a:xfrm>
            <a:off x="4219575" y="838200"/>
            <a:ext cx="141288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780" name="Rectangle 275"/>
          <p:cNvSpPr>
            <a:spLocks noChangeArrowheads="1"/>
          </p:cNvSpPr>
          <p:nvPr/>
        </p:nvSpPr>
        <p:spPr bwMode="auto">
          <a:xfrm>
            <a:off x="4360863" y="990600"/>
            <a:ext cx="141287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781" name="Rectangle 276"/>
          <p:cNvSpPr>
            <a:spLocks noChangeArrowheads="1"/>
          </p:cNvSpPr>
          <p:nvPr/>
        </p:nvSpPr>
        <p:spPr bwMode="auto">
          <a:xfrm>
            <a:off x="4360863" y="838200"/>
            <a:ext cx="141287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782" name="Rectangle 277"/>
          <p:cNvSpPr>
            <a:spLocks noChangeArrowheads="1"/>
          </p:cNvSpPr>
          <p:nvPr/>
        </p:nvSpPr>
        <p:spPr bwMode="auto">
          <a:xfrm>
            <a:off x="4219575" y="990600"/>
            <a:ext cx="141288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783" name="Rectangle 278"/>
          <p:cNvSpPr>
            <a:spLocks noChangeArrowheads="1"/>
          </p:cNvSpPr>
          <p:nvPr/>
        </p:nvSpPr>
        <p:spPr bwMode="auto">
          <a:xfrm>
            <a:off x="4502150" y="8382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784" name="Rectangle 279"/>
          <p:cNvSpPr>
            <a:spLocks noChangeArrowheads="1"/>
          </p:cNvSpPr>
          <p:nvPr/>
        </p:nvSpPr>
        <p:spPr bwMode="auto">
          <a:xfrm>
            <a:off x="4641850" y="990600"/>
            <a:ext cx="141288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785" name="Rectangle 280"/>
          <p:cNvSpPr>
            <a:spLocks noChangeArrowheads="1"/>
          </p:cNvSpPr>
          <p:nvPr/>
        </p:nvSpPr>
        <p:spPr bwMode="auto">
          <a:xfrm>
            <a:off x="4641850" y="838200"/>
            <a:ext cx="141288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786" name="Rectangle 281"/>
          <p:cNvSpPr>
            <a:spLocks noChangeArrowheads="1"/>
          </p:cNvSpPr>
          <p:nvPr/>
        </p:nvSpPr>
        <p:spPr bwMode="auto">
          <a:xfrm>
            <a:off x="4502150" y="9906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787" name="Rectangle 282"/>
          <p:cNvSpPr>
            <a:spLocks noChangeArrowheads="1"/>
          </p:cNvSpPr>
          <p:nvPr/>
        </p:nvSpPr>
        <p:spPr bwMode="auto">
          <a:xfrm>
            <a:off x="4219575" y="1143000"/>
            <a:ext cx="141288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788" name="Rectangle 283"/>
          <p:cNvSpPr>
            <a:spLocks noChangeArrowheads="1"/>
          </p:cNvSpPr>
          <p:nvPr/>
        </p:nvSpPr>
        <p:spPr bwMode="auto">
          <a:xfrm>
            <a:off x="4360863" y="1295400"/>
            <a:ext cx="141287" cy="1524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789" name="Rectangle 284"/>
          <p:cNvSpPr>
            <a:spLocks noChangeArrowheads="1"/>
          </p:cNvSpPr>
          <p:nvPr/>
        </p:nvSpPr>
        <p:spPr bwMode="auto">
          <a:xfrm>
            <a:off x="4360863" y="1143000"/>
            <a:ext cx="141287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790" name="Rectangle 285"/>
          <p:cNvSpPr>
            <a:spLocks noChangeArrowheads="1"/>
          </p:cNvSpPr>
          <p:nvPr/>
        </p:nvSpPr>
        <p:spPr bwMode="auto">
          <a:xfrm>
            <a:off x="4219575" y="1295400"/>
            <a:ext cx="141288" cy="1524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791" name="Rectangle 286"/>
          <p:cNvSpPr>
            <a:spLocks noChangeArrowheads="1"/>
          </p:cNvSpPr>
          <p:nvPr/>
        </p:nvSpPr>
        <p:spPr bwMode="auto">
          <a:xfrm>
            <a:off x="4502150" y="11430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792" name="Rectangle 287"/>
          <p:cNvSpPr>
            <a:spLocks noChangeArrowheads="1"/>
          </p:cNvSpPr>
          <p:nvPr/>
        </p:nvSpPr>
        <p:spPr bwMode="auto">
          <a:xfrm>
            <a:off x="4641850" y="1295400"/>
            <a:ext cx="141288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793" name="Rectangle 288"/>
          <p:cNvSpPr>
            <a:spLocks noChangeArrowheads="1"/>
          </p:cNvSpPr>
          <p:nvPr/>
        </p:nvSpPr>
        <p:spPr bwMode="auto">
          <a:xfrm>
            <a:off x="4641850" y="1143000"/>
            <a:ext cx="141288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794" name="Rectangle 289"/>
          <p:cNvSpPr>
            <a:spLocks noChangeArrowheads="1"/>
          </p:cNvSpPr>
          <p:nvPr/>
        </p:nvSpPr>
        <p:spPr bwMode="auto">
          <a:xfrm>
            <a:off x="4502150" y="1295400"/>
            <a:ext cx="139700" cy="1524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795" name="Rectangle 290"/>
          <p:cNvSpPr>
            <a:spLocks noChangeArrowheads="1"/>
          </p:cNvSpPr>
          <p:nvPr/>
        </p:nvSpPr>
        <p:spPr bwMode="auto">
          <a:xfrm>
            <a:off x="3657600" y="1447800"/>
            <a:ext cx="141288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796" name="Rectangle 291"/>
          <p:cNvSpPr>
            <a:spLocks noChangeArrowheads="1"/>
          </p:cNvSpPr>
          <p:nvPr/>
        </p:nvSpPr>
        <p:spPr bwMode="auto">
          <a:xfrm>
            <a:off x="3798888" y="16002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797" name="Rectangle 292"/>
          <p:cNvSpPr>
            <a:spLocks noChangeArrowheads="1"/>
          </p:cNvSpPr>
          <p:nvPr/>
        </p:nvSpPr>
        <p:spPr bwMode="auto">
          <a:xfrm>
            <a:off x="3798888" y="14478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798" name="Rectangle 293"/>
          <p:cNvSpPr>
            <a:spLocks noChangeArrowheads="1"/>
          </p:cNvSpPr>
          <p:nvPr/>
        </p:nvSpPr>
        <p:spPr bwMode="auto">
          <a:xfrm>
            <a:off x="3657600" y="1600200"/>
            <a:ext cx="141288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799" name="Rectangle 294"/>
          <p:cNvSpPr>
            <a:spLocks noChangeArrowheads="1"/>
          </p:cNvSpPr>
          <p:nvPr/>
        </p:nvSpPr>
        <p:spPr bwMode="auto">
          <a:xfrm>
            <a:off x="3938588" y="1447800"/>
            <a:ext cx="141287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800" name="Rectangle 295"/>
          <p:cNvSpPr>
            <a:spLocks noChangeArrowheads="1"/>
          </p:cNvSpPr>
          <p:nvPr/>
        </p:nvSpPr>
        <p:spPr bwMode="auto">
          <a:xfrm>
            <a:off x="4079875" y="16002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801" name="Rectangle 296"/>
          <p:cNvSpPr>
            <a:spLocks noChangeArrowheads="1"/>
          </p:cNvSpPr>
          <p:nvPr/>
        </p:nvSpPr>
        <p:spPr bwMode="auto">
          <a:xfrm>
            <a:off x="4079875" y="14478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802" name="Rectangle 297"/>
          <p:cNvSpPr>
            <a:spLocks noChangeArrowheads="1"/>
          </p:cNvSpPr>
          <p:nvPr/>
        </p:nvSpPr>
        <p:spPr bwMode="auto">
          <a:xfrm>
            <a:off x="3938588" y="1600200"/>
            <a:ext cx="141287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803" name="Rectangle 298"/>
          <p:cNvSpPr>
            <a:spLocks noChangeArrowheads="1"/>
          </p:cNvSpPr>
          <p:nvPr/>
        </p:nvSpPr>
        <p:spPr bwMode="auto">
          <a:xfrm>
            <a:off x="3657600" y="1752600"/>
            <a:ext cx="141288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804" name="Rectangle 299"/>
          <p:cNvSpPr>
            <a:spLocks noChangeArrowheads="1"/>
          </p:cNvSpPr>
          <p:nvPr/>
        </p:nvSpPr>
        <p:spPr bwMode="auto">
          <a:xfrm>
            <a:off x="3798888" y="19050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805" name="Rectangle 300"/>
          <p:cNvSpPr>
            <a:spLocks noChangeArrowheads="1"/>
          </p:cNvSpPr>
          <p:nvPr/>
        </p:nvSpPr>
        <p:spPr bwMode="auto">
          <a:xfrm>
            <a:off x="3798888" y="17526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806" name="Rectangle 301"/>
          <p:cNvSpPr>
            <a:spLocks noChangeArrowheads="1"/>
          </p:cNvSpPr>
          <p:nvPr/>
        </p:nvSpPr>
        <p:spPr bwMode="auto">
          <a:xfrm>
            <a:off x="3657600" y="1905000"/>
            <a:ext cx="141288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807" name="Rectangle 302"/>
          <p:cNvSpPr>
            <a:spLocks noChangeArrowheads="1"/>
          </p:cNvSpPr>
          <p:nvPr/>
        </p:nvSpPr>
        <p:spPr bwMode="auto">
          <a:xfrm>
            <a:off x="3938588" y="1752600"/>
            <a:ext cx="141287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808" name="Rectangle 303"/>
          <p:cNvSpPr>
            <a:spLocks noChangeArrowheads="1"/>
          </p:cNvSpPr>
          <p:nvPr/>
        </p:nvSpPr>
        <p:spPr bwMode="auto">
          <a:xfrm>
            <a:off x="4079875" y="19050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809" name="Rectangle 304"/>
          <p:cNvSpPr>
            <a:spLocks noChangeArrowheads="1"/>
          </p:cNvSpPr>
          <p:nvPr/>
        </p:nvSpPr>
        <p:spPr bwMode="auto">
          <a:xfrm>
            <a:off x="4079875" y="17526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810" name="Rectangle 305"/>
          <p:cNvSpPr>
            <a:spLocks noChangeArrowheads="1"/>
          </p:cNvSpPr>
          <p:nvPr/>
        </p:nvSpPr>
        <p:spPr bwMode="auto">
          <a:xfrm>
            <a:off x="3938588" y="1905000"/>
            <a:ext cx="141287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811" name="Rectangle 306"/>
          <p:cNvSpPr>
            <a:spLocks noChangeArrowheads="1"/>
          </p:cNvSpPr>
          <p:nvPr/>
        </p:nvSpPr>
        <p:spPr bwMode="auto">
          <a:xfrm>
            <a:off x="4219575" y="1447800"/>
            <a:ext cx="141288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812" name="Rectangle 307"/>
          <p:cNvSpPr>
            <a:spLocks noChangeArrowheads="1"/>
          </p:cNvSpPr>
          <p:nvPr/>
        </p:nvSpPr>
        <p:spPr bwMode="auto">
          <a:xfrm>
            <a:off x="4360863" y="1600200"/>
            <a:ext cx="141287" cy="1524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813" name="Rectangle 308"/>
          <p:cNvSpPr>
            <a:spLocks noChangeArrowheads="1"/>
          </p:cNvSpPr>
          <p:nvPr/>
        </p:nvSpPr>
        <p:spPr bwMode="auto">
          <a:xfrm>
            <a:off x="4360863" y="1447800"/>
            <a:ext cx="141287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814" name="Rectangle 309"/>
          <p:cNvSpPr>
            <a:spLocks noChangeArrowheads="1"/>
          </p:cNvSpPr>
          <p:nvPr/>
        </p:nvSpPr>
        <p:spPr bwMode="auto">
          <a:xfrm>
            <a:off x="4219575" y="1600200"/>
            <a:ext cx="141288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815" name="Rectangle 310"/>
          <p:cNvSpPr>
            <a:spLocks noChangeArrowheads="1"/>
          </p:cNvSpPr>
          <p:nvPr/>
        </p:nvSpPr>
        <p:spPr bwMode="auto">
          <a:xfrm>
            <a:off x="4502150" y="1447800"/>
            <a:ext cx="139700" cy="1524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816" name="Rectangle 311"/>
          <p:cNvSpPr>
            <a:spLocks noChangeArrowheads="1"/>
          </p:cNvSpPr>
          <p:nvPr/>
        </p:nvSpPr>
        <p:spPr bwMode="auto">
          <a:xfrm>
            <a:off x="4641850" y="1600200"/>
            <a:ext cx="141288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817" name="Rectangle 312"/>
          <p:cNvSpPr>
            <a:spLocks noChangeArrowheads="1"/>
          </p:cNvSpPr>
          <p:nvPr/>
        </p:nvSpPr>
        <p:spPr bwMode="auto">
          <a:xfrm>
            <a:off x="4641850" y="1447800"/>
            <a:ext cx="141288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818" name="Rectangle 313"/>
          <p:cNvSpPr>
            <a:spLocks noChangeArrowheads="1"/>
          </p:cNvSpPr>
          <p:nvPr/>
        </p:nvSpPr>
        <p:spPr bwMode="auto">
          <a:xfrm>
            <a:off x="4502150" y="1600200"/>
            <a:ext cx="139700" cy="1524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819" name="Rectangle 314"/>
          <p:cNvSpPr>
            <a:spLocks noChangeArrowheads="1"/>
          </p:cNvSpPr>
          <p:nvPr/>
        </p:nvSpPr>
        <p:spPr bwMode="auto">
          <a:xfrm>
            <a:off x="4219575" y="1752600"/>
            <a:ext cx="141288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820" name="Rectangle 315"/>
          <p:cNvSpPr>
            <a:spLocks noChangeArrowheads="1"/>
          </p:cNvSpPr>
          <p:nvPr/>
        </p:nvSpPr>
        <p:spPr bwMode="auto">
          <a:xfrm>
            <a:off x="4360863" y="1905000"/>
            <a:ext cx="141287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821" name="Rectangle 316"/>
          <p:cNvSpPr>
            <a:spLocks noChangeArrowheads="1"/>
          </p:cNvSpPr>
          <p:nvPr/>
        </p:nvSpPr>
        <p:spPr bwMode="auto">
          <a:xfrm>
            <a:off x="4360863" y="1752600"/>
            <a:ext cx="141287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822" name="Rectangle 317"/>
          <p:cNvSpPr>
            <a:spLocks noChangeArrowheads="1"/>
          </p:cNvSpPr>
          <p:nvPr/>
        </p:nvSpPr>
        <p:spPr bwMode="auto">
          <a:xfrm>
            <a:off x="4219575" y="1905000"/>
            <a:ext cx="141288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823" name="Rectangle 318"/>
          <p:cNvSpPr>
            <a:spLocks noChangeArrowheads="1"/>
          </p:cNvSpPr>
          <p:nvPr/>
        </p:nvSpPr>
        <p:spPr bwMode="auto">
          <a:xfrm>
            <a:off x="4502150" y="17526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824" name="Rectangle 319"/>
          <p:cNvSpPr>
            <a:spLocks noChangeArrowheads="1"/>
          </p:cNvSpPr>
          <p:nvPr/>
        </p:nvSpPr>
        <p:spPr bwMode="auto">
          <a:xfrm>
            <a:off x="4641850" y="1905000"/>
            <a:ext cx="141288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825" name="Rectangle 320"/>
          <p:cNvSpPr>
            <a:spLocks noChangeArrowheads="1"/>
          </p:cNvSpPr>
          <p:nvPr/>
        </p:nvSpPr>
        <p:spPr bwMode="auto">
          <a:xfrm>
            <a:off x="4641850" y="1752600"/>
            <a:ext cx="141288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826" name="Rectangle 321"/>
          <p:cNvSpPr>
            <a:spLocks noChangeArrowheads="1"/>
          </p:cNvSpPr>
          <p:nvPr/>
        </p:nvSpPr>
        <p:spPr bwMode="auto">
          <a:xfrm>
            <a:off x="4502150" y="19050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827" name="Rectangle 322"/>
          <p:cNvSpPr>
            <a:spLocks noChangeArrowheads="1"/>
          </p:cNvSpPr>
          <p:nvPr/>
        </p:nvSpPr>
        <p:spPr bwMode="auto">
          <a:xfrm>
            <a:off x="4783138" y="838200"/>
            <a:ext cx="141287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828" name="Rectangle 323"/>
          <p:cNvSpPr>
            <a:spLocks noChangeArrowheads="1"/>
          </p:cNvSpPr>
          <p:nvPr/>
        </p:nvSpPr>
        <p:spPr bwMode="auto">
          <a:xfrm>
            <a:off x="4924425" y="9906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829" name="Rectangle 324"/>
          <p:cNvSpPr>
            <a:spLocks noChangeArrowheads="1"/>
          </p:cNvSpPr>
          <p:nvPr/>
        </p:nvSpPr>
        <p:spPr bwMode="auto">
          <a:xfrm>
            <a:off x="4924425" y="8382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830" name="Rectangle 325"/>
          <p:cNvSpPr>
            <a:spLocks noChangeArrowheads="1"/>
          </p:cNvSpPr>
          <p:nvPr/>
        </p:nvSpPr>
        <p:spPr bwMode="auto">
          <a:xfrm>
            <a:off x="4783138" y="990600"/>
            <a:ext cx="141287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831" name="Rectangle 326"/>
          <p:cNvSpPr>
            <a:spLocks noChangeArrowheads="1"/>
          </p:cNvSpPr>
          <p:nvPr/>
        </p:nvSpPr>
        <p:spPr bwMode="auto">
          <a:xfrm>
            <a:off x="5064125" y="838200"/>
            <a:ext cx="141288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832" name="Rectangle 327"/>
          <p:cNvSpPr>
            <a:spLocks noChangeArrowheads="1"/>
          </p:cNvSpPr>
          <p:nvPr/>
        </p:nvSpPr>
        <p:spPr bwMode="auto">
          <a:xfrm>
            <a:off x="5205413" y="9906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833" name="Rectangle 328"/>
          <p:cNvSpPr>
            <a:spLocks noChangeArrowheads="1"/>
          </p:cNvSpPr>
          <p:nvPr/>
        </p:nvSpPr>
        <p:spPr bwMode="auto">
          <a:xfrm>
            <a:off x="5205413" y="8382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834" name="Rectangle 329"/>
          <p:cNvSpPr>
            <a:spLocks noChangeArrowheads="1"/>
          </p:cNvSpPr>
          <p:nvPr/>
        </p:nvSpPr>
        <p:spPr bwMode="auto">
          <a:xfrm>
            <a:off x="5064125" y="990600"/>
            <a:ext cx="141288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835" name="Rectangle 330"/>
          <p:cNvSpPr>
            <a:spLocks noChangeArrowheads="1"/>
          </p:cNvSpPr>
          <p:nvPr/>
        </p:nvSpPr>
        <p:spPr bwMode="auto">
          <a:xfrm>
            <a:off x="4783138" y="1143000"/>
            <a:ext cx="141287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836" name="Rectangle 331"/>
          <p:cNvSpPr>
            <a:spLocks noChangeArrowheads="1"/>
          </p:cNvSpPr>
          <p:nvPr/>
        </p:nvSpPr>
        <p:spPr bwMode="auto">
          <a:xfrm>
            <a:off x="4924425" y="12954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837" name="Rectangle 332"/>
          <p:cNvSpPr>
            <a:spLocks noChangeArrowheads="1"/>
          </p:cNvSpPr>
          <p:nvPr/>
        </p:nvSpPr>
        <p:spPr bwMode="auto">
          <a:xfrm>
            <a:off x="4924425" y="11430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838" name="Rectangle 333"/>
          <p:cNvSpPr>
            <a:spLocks noChangeArrowheads="1"/>
          </p:cNvSpPr>
          <p:nvPr/>
        </p:nvSpPr>
        <p:spPr bwMode="auto">
          <a:xfrm>
            <a:off x="4783138" y="1295400"/>
            <a:ext cx="141287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839" name="Rectangle 334"/>
          <p:cNvSpPr>
            <a:spLocks noChangeArrowheads="1"/>
          </p:cNvSpPr>
          <p:nvPr/>
        </p:nvSpPr>
        <p:spPr bwMode="auto">
          <a:xfrm>
            <a:off x="5064125" y="1143000"/>
            <a:ext cx="141288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840" name="Rectangle 335"/>
          <p:cNvSpPr>
            <a:spLocks noChangeArrowheads="1"/>
          </p:cNvSpPr>
          <p:nvPr/>
        </p:nvSpPr>
        <p:spPr bwMode="auto">
          <a:xfrm>
            <a:off x="5205413" y="12954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841" name="Rectangle 336"/>
          <p:cNvSpPr>
            <a:spLocks noChangeArrowheads="1"/>
          </p:cNvSpPr>
          <p:nvPr/>
        </p:nvSpPr>
        <p:spPr bwMode="auto">
          <a:xfrm>
            <a:off x="5205413" y="11430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842" name="Rectangle 337"/>
          <p:cNvSpPr>
            <a:spLocks noChangeArrowheads="1"/>
          </p:cNvSpPr>
          <p:nvPr/>
        </p:nvSpPr>
        <p:spPr bwMode="auto">
          <a:xfrm>
            <a:off x="5064125" y="1295400"/>
            <a:ext cx="141288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843" name="Rectangle 338"/>
          <p:cNvSpPr>
            <a:spLocks noChangeArrowheads="1"/>
          </p:cNvSpPr>
          <p:nvPr/>
        </p:nvSpPr>
        <p:spPr bwMode="auto">
          <a:xfrm>
            <a:off x="5345113" y="838200"/>
            <a:ext cx="141287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844" name="Rectangle 339"/>
          <p:cNvSpPr>
            <a:spLocks noChangeArrowheads="1"/>
          </p:cNvSpPr>
          <p:nvPr/>
        </p:nvSpPr>
        <p:spPr bwMode="auto">
          <a:xfrm>
            <a:off x="5486400" y="990600"/>
            <a:ext cx="141288" cy="1524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845" name="Rectangle 340"/>
          <p:cNvSpPr>
            <a:spLocks noChangeArrowheads="1"/>
          </p:cNvSpPr>
          <p:nvPr/>
        </p:nvSpPr>
        <p:spPr bwMode="auto">
          <a:xfrm>
            <a:off x="5486400" y="838200"/>
            <a:ext cx="141288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846" name="Rectangle 341"/>
          <p:cNvSpPr>
            <a:spLocks noChangeArrowheads="1"/>
          </p:cNvSpPr>
          <p:nvPr/>
        </p:nvSpPr>
        <p:spPr bwMode="auto">
          <a:xfrm>
            <a:off x="5345113" y="990600"/>
            <a:ext cx="141287" cy="1524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847" name="Rectangle 342"/>
          <p:cNvSpPr>
            <a:spLocks noChangeArrowheads="1"/>
          </p:cNvSpPr>
          <p:nvPr/>
        </p:nvSpPr>
        <p:spPr bwMode="auto">
          <a:xfrm>
            <a:off x="5627688" y="8382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848" name="Rectangle 343"/>
          <p:cNvSpPr>
            <a:spLocks noChangeArrowheads="1"/>
          </p:cNvSpPr>
          <p:nvPr/>
        </p:nvSpPr>
        <p:spPr bwMode="auto">
          <a:xfrm>
            <a:off x="5767388" y="990600"/>
            <a:ext cx="141287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849" name="Rectangle 344"/>
          <p:cNvSpPr>
            <a:spLocks noChangeArrowheads="1"/>
          </p:cNvSpPr>
          <p:nvPr/>
        </p:nvSpPr>
        <p:spPr bwMode="auto">
          <a:xfrm>
            <a:off x="5767388" y="838200"/>
            <a:ext cx="141287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850" name="Rectangle 345"/>
          <p:cNvSpPr>
            <a:spLocks noChangeArrowheads="1"/>
          </p:cNvSpPr>
          <p:nvPr/>
        </p:nvSpPr>
        <p:spPr bwMode="auto">
          <a:xfrm>
            <a:off x="5627688" y="9906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851" name="Rectangle 346"/>
          <p:cNvSpPr>
            <a:spLocks noChangeArrowheads="1"/>
          </p:cNvSpPr>
          <p:nvPr/>
        </p:nvSpPr>
        <p:spPr bwMode="auto">
          <a:xfrm>
            <a:off x="5345113" y="1143000"/>
            <a:ext cx="141287" cy="1524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852" name="Rectangle 347"/>
          <p:cNvSpPr>
            <a:spLocks noChangeArrowheads="1"/>
          </p:cNvSpPr>
          <p:nvPr/>
        </p:nvSpPr>
        <p:spPr bwMode="auto">
          <a:xfrm>
            <a:off x="5486400" y="1295400"/>
            <a:ext cx="141288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853" name="Rectangle 348"/>
          <p:cNvSpPr>
            <a:spLocks noChangeArrowheads="1"/>
          </p:cNvSpPr>
          <p:nvPr/>
        </p:nvSpPr>
        <p:spPr bwMode="auto">
          <a:xfrm>
            <a:off x="5486400" y="1143000"/>
            <a:ext cx="141288" cy="1524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854" name="Rectangle 349"/>
          <p:cNvSpPr>
            <a:spLocks noChangeArrowheads="1"/>
          </p:cNvSpPr>
          <p:nvPr/>
        </p:nvSpPr>
        <p:spPr bwMode="auto">
          <a:xfrm>
            <a:off x="5345113" y="1295400"/>
            <a:ext cx="141287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855" name="Rectangle 350"/>
          <p:cNvSpPr>
            <a:spLocks noChangeArrowheads="1"/>
          </p:cNvSpPr>
          <p:nvPr/>
        </p:nvSpPr>
        <p:spPr bwMode="auto">
          <a:xfrm>
            <a:off x="5627688" y="11430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856" name="Rectangle 351"/>
          <p:cNvSpPr>
            <a:spLocks noChangeArrowheads="1"/>
          </p:cNvSpPr>
          <p:nvPr/>
        </p:nvSpPr>
        <p:spPr bwMode="auto">
          <a:xfrm>
            <a:off x="5767388" y="1295400"/>
            <a:ext cx="141287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857" name="Rectangle 352"/>
          <p:cNvSpPr>
            <a:spLocks noChangeArrowheads="1"/>
          </p:cNvSpPr>
          <p:nvPr/>
        </p:nvSpPr>
        <p:spPr bwMode="auto">
          <a:xfrm>
            <a:off x="5767388" y="1143000"/>
            <a:ext cx="141287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858" name="Rectangle 353"/>
          <p:cNvSpPr>
            <a:spLocks noChangeArrowheads="1"/>
          </p:cNvSpPr>
          <p:nvPr/>
        </p:nvSpPr>
        <p:spPr bwMode="auto">
          <a:xfrm>
            <a:off x="5627688" y="12954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859" name="Rectangle 354"/>
          <p:cNvSpPr>
            <a:spLocks noChangeArrowheads="1"/>
          </p:cNvSpPr>
          <p:nvPr/>
        </p:nvSpPr>
        <p:spPr bwMode="auto">
          <a:xfrm>
            <a:off x="4783138" y="1447800"/>
            <a:ext cx="141287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860" name="Rectangle 355"/>
          <p:cNvSpPr>
            <a:spLocks noChangeArrowheads="1"/>
          </p:cNvSpPr>
          <p:nvPr/>
        </p:nvSpPr>
        <p:spPr bwMode="auto">
          <a:xfrm>
            <a:off x="4924425" y="16002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861" name="Rectangle 356"/>
          <p:cNvSpPr>
            <a:spLocks noChangeArrowheads="1"/>
          </p:cNvSpPr>
          <p:nvPr/>
        </p:nvSpPr>
        <p:spPr bwMode="auto">
          <a:xfrm>
            <a:off x="4924425" y="14478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862" name="Rectangle 357"/>
          <p:cNvSpPr>
            <a:spLocks noChangeArrowheads="1"/>
          </p:cNvSpPr>
          <p:nvPr/>
        </p:nvSpPr>
        <p:spPr bwMode="auto">
          <a:xfrm>
            <a:off x="4783138" y="1600200"/>
            <a:ext cx="141287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863" name="Rectangle 358"/>
          <p:cNvSpPr>
            <a:spLocks noChangeArrowheads="1"/>
          </p:cNvSpPr>
          <p:nvPr/>
        </p:nvSpPr>
        <p:spPr bwMode="auto">
          <a:xfrm>
            <a:off x="5064125" y="1447800"/>
            <a:ext cx="141288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864" name="Rectangle 359"/>
          <p:cNvSpPr>
            <a:spLocks noChangeArrowheads="1"/>
          </p:cNvSpPr>
          <p:nvPr/>
        </p:nvSpPr>
        <p:spPr bwMode="auto">
          <a:xfrm>
            <a:off x="5205413" y="16002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865" name="Rectangle 360"/>
          <p:cNvSpPr>
            <a:spLocks noChangeArrowheads="1"/>
          </p:cNvSpPr>
          <p:nvPr/>
        </p:nvSpPr>
        <p:spPr bwMode="auto">
          <a:xfrm>
            <a:off x="5205413" y="14478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866" name="Rectangle 361"/>
          <p:cNvSpPr>
            <a:spLocks noChangeArrowheads="1"/>
          </p:cNvSpPr>
          <p:nvPr/>
        </p:nvSpPr>
        <p:spPr bwMode="auto">
          <a:xfrm>
            <a:off x="5064125" y="1600200"/>
            <a:ext cx="141288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867" name="Rectangle 362"/>
          <p:cNvSpPr>
            <a:spLocks noChangeArrowheads="1"/>
          </p:cNvSpPr>
          <p:nvPr/>
        </p:nvSpPr>
        <p:spPr bwMode="auto">
          <a:xfrm>
            <a:off x="4783138" y="1752600"/>
            <a:ext cx="141287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868" name="Rectangle 363"/>
          <p:cNvSpPr>
            <a:spLocks noChangeArrowheads="1"/>
          </p:cNvSpPr>
          <p:nvPr/>
        </p:nvSpPr>
        <p:spPr bwMode="auto">
          <a:xfrm>
            <a:off x="4924425" y="19050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869" name="Rectangle 364"/>
          <p:cNvSpPr>
            <a:spLocks noChangeArrowheads="1"/>
          </p:cNvSpPr>
          <p:nvPr/>
        </p:nvSpPr>
        <p:spPr bwMode="auto">
          <a:xfrm>
            <a:off x="4924425" y="17526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870" name="Rectangle 365"/>
          <p:cNvSpPr>
            <a:spLocks noChangeArrowheads="1"/>
          </p:cNvSpPr>
          <p:nvPr/>
        </p:nvSpPr>
        <p:spPr bwMode="auto">
          <a:xfrm>
            <a:off x="4783138" y="1905000"/>
            <a:ext cx="141287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871" name="Rectangle 366"/>
          <p:cNvSpPr>
            <a:spLocks noChangeArrowheads="1"/>
          </p:cNvSpPr>
          <p:nvPr/>
        </p:nvSpPr>
        <p:spPr bwMode="auto">
          <a:xfrm>
            <a:off x="5064125" y="1752600"/>
            <a:ext cx="141288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872" name="Rectangle 367"/>
          <p:cNvSpPr>
            <a:spLocks noChangeArrowheads="1"/>
          </p:cNvSpPr>
          <p:nvPr/>
        </p:nvSpPr>
        <p:spPr bwMode="auto">
          <a:xfrm>
            <a:off x="5205413" y="19050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873" name="Rectangle 368"/>
          <p:cNvSpPr>
            <a:spLocks noChangeArrowheads="1"/>
          </p:cNvSpPr>
          <p:nvPr/>
        </p:nvSpPr>
        <p:spPr bwMode="auto">
          <a:xfrm>
            <a:off x="5205413" y="17526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874" name="Rectangle 369"/>
          <p:cNvSpPr>
            <a:spLocks noChangeArrowheads="1"/>
          </p:cNvSpPr>
          <p:nvPr/>
        </p:nvSpPr>
        <p:spPr bwMode="auto">
          <a:xfrm>
            <a:off x="5064125" y="1905000"/>
            <a:ext cx="141288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875" name="Rectangle 370"/>
          <p:cNvSpPr>
            <a:spLocks noChangeArrowheads="1"/>
          </p:cNvSpPr>
          <p:nvPr/>
        </p:nvSpPr>
        <p:spPr bwMode="auto">
          <a:xfrm>
            <a:off x="5345113" y="1447800"/>
            <a:ext cx="141287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876" name="Rectangle 371"/>
          <p:cNvSpPr>
            <a:spLocks noChangeArrowheads="1"/>
          </p:cNvSpPr>
          <p:nvPr/>
        </p:nvSpPr>
        <p:spPr bwMode="auto">
          <a:xfrm>
            <a:off x="5486400" y="1600200"/>
            <a:ext cx="141288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877" name="Rectangle 372"/>
          <p:cNvSpPr>
            <a:spLocks noChangeArrowheads="1"/>
          </p:cNvSpPr>
          <p:nvPr/>
        </p:nvSpPr>
        <p:spPr bwMode="auto">
          <a:xfrm>
            <a:off x="5486400" y="1447800"/>
            <a:ext cx="141288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878" name="Rectangle 373"/>
          <p:cNvSpPr>
            <a:spLocks noChangeArrowheads="1"/>
          </p:cNvSpPr>
          <p:nvPr/>
        </p:nvSpPr>
        <p:spPr bwMode="auto">
          <a:xfrm>
            <a:off x="5345113" y="1600200"/>
            <a:ext cx="141287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879" name="Rectangle 374"/>
          <p:cNvSpPr>
            <a:spLocks noChangeArrowheads="1"/>
          </p:cNvSpPr>
          <p:nvPr/>
        </p:nvSpPr>
        <p:spPr bwMode="auto">
          <a:xfrm>
            <a:off x="5627688" y="14478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880" name="Rectangle 375"/>
          <p:cNvSpPr>
            <a:spLocks noChangeArrowheads="1"/>
          </p:cNvSpPr>
          <p:nvPr/>
        </p:nvSpPr>
        <p:spPr bwMode="auto">
          <a:xfrm>
            <a:off x="5767388" y="1600200"/>
            <a:ext cx="141287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881" name="Rectangle 376"/>
          <p:cNvSpPr>
            <a:spLocks noChangeArrowheads="1"/>
          </p:cNvSpPr>
          <p:nvPr/>
        </p:nvSpPr>
        <p:spPr bwMode="auto">
          <a:xfrm>
            <a:off x="5767388" y="1447800"/>
            <a:ext cx="141287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882" name="Rectangle 377"/>
          <p:cNvSpPr>
            <a:spLocks noChangeArrowheads="1"/>
          </p:cNvSpPr>
          <p:nvPr/>
        </p:nvSpPr>
        <p:spPr bwMode="auto">
          <a:xfrm>
            <a:off x="5627688" y="16002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883" name="Rectangle 378"/>
          <p:cNvSpPr>
            <a:spLocks noChangeArrowheads="1"/>
          </p:cNvSpPr>
          <p:nvPr/>
        </p:nvSpPr>
        <p:spPr bwMode="auto">
          <a:xfrm>
            <a:off x="5345113" y="1752600"/>
            <a:ext cx="141287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884" name="Rectangle 379"/>
          <p:cNvSpPr>
            <a:spLocks noChangeArrowheads="1"/>
          </p:cNvSpPr>
          <p:nvPr/>
        </p:nvSpPr>
        <p:spPr bwMode="auto">
          <a:xfrm>
            <a:off x="5486400" y="1905000"/>
            <a:ext cx="141288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885" name="Rectangle 380"/>
          <p:cNvSpPr>
            <a:spLocks noChangeArrowheads="1"/>
          </p:cNvSpPr>
          <p:nvPr/>
        </p:nvSpPr>
        <p:spPr bwMode="auto">
          <a:xfrm>
            <a:off x="5486400" y="1752600"/>
            <a:ext cx="141288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886" name="Rectangle 381"/>
          <p:cNvSpPr>
            <a:spLocks noChangeArrowheads="1"/>
          </p:cNvSpPr>
          <p:nvPr/>
        </p:nvSpPr>
        <p:spPr bwMode="auto">
          <a:xfrm>
            <a:off x="5345113" y="1905000"/>
            <a:ext cx="141287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887" name="Rectangle 382"/>
          <p:cNvSpPr>
            <a:spLocks noChangeArrowheads="1"/>
          </p:cNvSpPr>
          <p:nvPr/>
        </p:nvSpPr>
        <p:spPr bwMode="auto">
          <a:xfrm>
            <a:off x="5627688" y="17526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888" name="Rectangle 383"/>
          <p:cNvSpPr>
            <a:spLocks noChangeArrowheads="1"/>
          </p:cNvSpPr>
          <p:nvPr/>
        </p:nvSpPr>
        <p:spPr bwMode="auto">
          <a:xfrm>
            <a:off x="5767388" y="1905000"/>
            <a:ext cx="141287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889" name="Rectangle 384"/>
          <p:cNvSpPr>
            <a:spLocks noChangeArrowheads="1"/>
          </p:cNvSpPr>
          <p:nvPr/>
        </p:nvSpPr>
        <p:spPr bwMode="auto">
          <a:xfrm>
            <a:off x="5767388" y="1752600"/>
            <a:ext cx="141287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890" name="Rectangle 385"/>
          <p:cNvSpPr>
            <a:spLocks noChangeArrowheads="1"/>
          </p:cNvSpPr>
          <p:nvPr/>
        </p:nvSpPr>
        <p:spPr bwMode="auto">
          <a:xfrm>
            <a:off x="5627688" y="19050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891" name="Rectangle 386"/>
          <p:cNvSpPr>
            <a:spLocks noChangeArrowheads="1"/>
          </p:cNvSpPr>
          <p:nvPr/>
        </p:nvSpPr>
        <p:spPr bwMode="auto">
          <a:xfrm>
            <a:off x="3657600" y="2057400"/>
            <a:ext cx="141288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892" name="Rectangle 387"/>
          <p:cNvSpPr>
            <a:spLocks noChangeArrowheads="1"/>
          </p:cNvSpPr>
          <p:nvPr/>
        </p:nvSpPr>
        <p:spPr bwMode="auto">
          <a:xfrm>
            <a:off x="3798888" y="22098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893" name="Rectangle 388"/>
          <p:cNvSpPr>
            <a:spLocks noChangeArrowheads="1"/>
          </p:cNvSpPr>
          <p:nvPr/>
        </p:nvSpPr>
        <p:spPr bwMode="auto">
          <a:xfrm>
            <a:off x="3798888" y="20574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894" name="Rectangle 389"/>
          <p:cNvSpPr>
            <a:spLocks noChangeArrowheads="1"/>
          </p:cNvSpPr>
          <p:nvPr/>
        </p:nvSpPr>
        <p:spPr bwMode="auto">
          <a:xfrm>
            <a:off x="3657600" y="2209800"/>
            <a:ext cx="141288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895" name="Rectangle 390"/>
          <p:cNvSpPr>
            <a:spLocks noChangeArrowheads="1"/>
          </p:cNvSpPr>
          <p:nvPr/>
        </p:nvSpPr>
        <p:spPr bwMode="auto">
          <a:xfrm>
            <a:off x="3938588" y="2057400"/>
            <a:ext cx="141287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896" name="Rectangle 391"/>
          <p:cNvSpPr>
            <a:spLocks noChangeArrowheads="1"/>
          </p:cNvSpPr>
          <p:nvPr/>
        </p:nvSpPr>
        <p:spPr bwMode="auto">
          <a:xfrm>
            <a:off x="4079875" y="22098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897" name="Rectangle 392"/>
          <p:cNvSpPr>
            <a:spLocks noChangeArrowheads="1"/>
          </p:cNvSpPr>
          <p:nvPr/>
        </p:nvSpPr>
        <p:spPr bwMode="auto">
          <a:xfrm>
            <a:off x="4079875" y="20574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898" name="Rectangle 393"/>
          <p:cNvSpPr>
            <a:spLocks noChangeArrowheads="1"/>
          </p:cNvSpPr>
          <p:nvPr/>
        </p:nvSpPr>
        <p:spPr bwMode="auto">
          <a:xfrm>
            <a:off x="3938588" y="2209800"/>
            <a:ext cx="141287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899" name="Rectangle 394"/>
          <p:cNvSpPr>
            <a:spLocks noChangeArrowheads="1"/>
          </p:cNvSpPr>
          <p:nvPr/>
        </p:nvSpPr>
        <p:spPr bwMode="auto">
          <a:xfrm>
            <a:off x="3657600" y="2362200"/>
            <a:ext cx="141288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900" name="Rectangle 395"/>
          <p:cNvSpPr>
            <a:spLocks noChangeArrowheads="1"/>
          </p:cNvSpPr>
          <p:nvPr/>
        </p:nvSpPr>
        <p:spPr bwMode="auto">
          <a:xfrm>
            <a:off x="3798888" y="25146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901" name="Rectangle 396"/>
          <p:cNvSpPr>
            <a:spLocks noChangeArrowheads="1"/>
          </p:cNvSpPr>
          <p:nvPr/>
        </p:nvSpPr>
        <p:spPr bwMode="auto">
          <a:xfrm>
            <a:off x="3798888" y="23622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902" name="Rectangle 397"/>
          <p:cNvSpPr>
            <a:spLocks noChangeArrowheads="1"/>
          </p:cNvSpPr>
          <p:nvPr/>
        </p:nvSpPr>
        <p:spPr bwMode="auto">
          <a:xfrm>
            <a:off x="3657600" y="2514600"/>
            <a:ext cx="141288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903" name="Rectangle 398"/>
          <p:cNvSpPr>
            <a:spLocks noChangeArrowheads="1"/>
          </p:cNvSpPr>
          <p:nvPr/>
        </p:nvSpPr>
        <p:spPr bwMode="auto">
          <a:xfrm>
            <a:off x="3938588" y="2362200"/>
            <a:ext cx="141287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904" name="Rectangle 399"/>
          <p:cNvSpPr>
            <a:spLocks noChangeArrowheads="1"/>
          </p:cNvSpPr>
          <p:nvPr/>
        </p:nvSpPr>
        <p:spPr bwMode="auto">
          <a:xfrm>
            <a:off x="4079875" y="25146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905" name="Rectangle 400"/>
          <p:cNvSpPr>
            <a:spLocks noChangeArrowheads="1"/>
          </p:cNvSpPr>
          <p:nvPr/>
        </p:nvSpPr>
        <p:spPr bwMode="auto">
          <a:xfrm>
            <a:off x="4079875" y="23622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906" name="Rectangle 401"/>
          <p:cNvSpPr>
            <a:spLocks noChangeArrowheads="1"/>
          </p:cNvSpPr>
          <p:nvPr/>
        </p:nvSpPr>
        <p:spPr bwMode="auto">
          <a:xfrm>
            <a:off x="3938588" y="2514600"/>
            <a:ext cx="141287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907" name="Rectangle 402"/>
          <p:cNvSpPr>
            <a:spLocks noChangeArrowheads="1"/>
          </p:cNvSpPr>
          <p:nvPr/>
        </p:nvSpPr>
        <p:spPr bwMode="auto">
          <a:xfrm>
            <a:off x="4219575" y="2057400"/>
            <a:ext cx="141288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908" name="Rectangle 403"/>
          <p:cNvSpPr>
            <a:spLocks noChangeArrowheads="1"/>
          </p:cNvSpPr>
          <p:nvPr/>
        </p:nvSpPr>
        <p:spPr bwMode="auto">
          <a:xfrm>
            <a:off x="4360863" y="2209800"/>
            <a:ext cx="141287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909" name="Rectangle 404"/>
          <p:cNvSpPr>
            <a:spLocks noChangeArrowheads="1"/>
          </p:cNvSpPr>
          <p:nvPr/>
        </p:nvSpPr>
        <p:spPr bwMode="auto">
          <a:xfrm>
            <a:off x="4360863" y="2057400"/>
            <a:ext cx="141287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910" name="Rectangle 405"/>
          <p:cNvSpPr>
            <a:spLocks noChangeArrowheads="1"/>
          </p:cNvSpPr>
          <p:nvPr/>
        </p:nvSpPr>
        <p:spPr bwMode="auto">
          <a:xfrm>
            <a:off x="4219575" y="2209800"/>
            <a:ext cx="141288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911" name="Rectangle 406"/>
          <p:cNvSpPr>
            <a:spLocks noChangeArrowheads="1"/>
          </p:cNvSpPr>
          <p:nvPr/>
        </p:nvSpPr>
        <p:spPr bwMode="auto">
          <a:xfrm>
            <a:off x="4502150" y="20574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912" name="Rectangle 407"/>
          <p:cNvSpPr>
            <a:spLocks noChangeArrowheads="1"/>
          </p:cNvSpPr>
          <p:nvPr/>
        </p:nvSpPr>
        <p:spPr bwMode="auto">
          <a:xfrm>
            <a:off x="4641850" y="2209800"/>
            <a:ext cx="141288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913" name="Rectangle 408"/>
          <p:cNvSpPr>
            <a:spLocks noChangeArrowheads="1"/>
          </p:cNvSpPr>
          <p:nvPr/>
        </p:nvSpPr>
        <p:spPr bwMode="auto">
          <a:xfrm>
            <a:off x="4641850" y="2057400"/>
            <a:ext cx="141288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914" name="Rectangle 409"/>
          <p:cNvSpPr>
            <a:spLocks noChangeArrowheads="1"/>
          </p:cNvSpPr>
          <p:nvPr/>
        </p:nvSpPr>
        <p:spPr bwMode="auto">
          <a:xfrm>
            <a:off x="4502150" y="22098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915" name="Rectangle 410"/>
          <p:cNvSpPr>
            <a:spLocks noChangeArrowheads="1"/>
          </p:cNvSpPr>
          <p:nvPr/>
        </p:nvSpPr>
        <p:spPr bwMode="auto">
          <a:xfrm>
            <a:off x="4219575" y="2362200"/>
            <a:ext cx="141288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916" name="Rectangle 411"/>
          <p:cNvSpPr>
            <a:spLocks noChangeArrowheads="1"/>
          </p:cNvSpPr>
          <p:nvPr/>
        </p:nvSpPr>
        <p:spPr bwMode="auto">
          <a:xfrm>
            <a:off x="4360863" y="2514600"/>
            <a:ext cx="141287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917" name="Rectangle 412"/>
          <p:cNvSpPr>
            <a:spLocks noChangeArrowheads="1"/>
          </p:cNvSpPr>
          <p:nvPr/>
        </p:nvSpPr>
        <p:spPr bwMode="auto">
          <a:xfrm>
            <a:off x="4360863" y="2362200"/>
            <a:ext cx="141287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918" name="Rectangle 413"/>
          <p:cNvSpPr>
            <a:spLocks noChangeArrowheads="1"/>
          </p:cNvSpPr>
          <p:nvPr/>
        </p:nvSpPr>
        <p:spPr bwMode="auto">
          <a:xfrm>
            <a:off x="4219575" y="2514600"/>
            <a:ext cx="141288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919" name="Rectangle 414"/>
          <p:cNvSpPr>
            <a:spLocks noChangeArrowheads="1"/>
          </p:cNvSpPr>
          <p:nvPr/>
        </p:nvSpPr>
        <p:spPr bwMode="auto">
          <a:xfrm>
            <a:off x="4502150" y="23622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920" name="Rectangle 415"/>
          <p:cNvSpPr>
            <a:spLocks noChangeArrowheads="1"/>
          </p:cNvSpPr>
          <p:nvPr/>
        </p:nvSpPr>
        <p:spPr bwMode="auto">
          <a:xfrm>
            <a:off x="4641850" y="2514600"/>
            <a:ext cx="141288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921" name="Rectangle 416"/>
          <p:cNvSpPr>
            <a:spLocks noChangeArrowheads="1"/>
          </p:cNvSpPr>
          <p:nvPr/>
        </p:nvSpPr>
        <p:spPr bwMode="auto">
          <a:xfrm>
            <a:off x="4641850" y="2362200"/>
            <a:ext cx="141288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922" name="Rectangle 417"/>
          <p:cNvSpPr>
            <a:spLocks noChangeArrowheads="1"/>
          </p:cNvSpPr>
          <p:nvPr/>
        </p:nvSpPr>
        <p:spPr bwMode="auto">
          <a:xfrm>
            <a:off x="4502150" y="25146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923" name="Rectangle 418"/>
          <p:cNvSpPr>
            <a:spLocks noChangeArrowheads="1"/>
          </p:cNvSpPr>
          <p:nvPr/>
        </p:nvSpPr>
        <p:spPr bwMode="auto">
          <a:xfrm>
            <a:off x="3657600" y="2667000"/>
            <a:ext cx="141288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924" name="Rectangle 419"/>
          <p:cNvSpPr>
            <a:spLocks noChangeArrowheads="1"/>
          </p:cNvSpPr>
          <p:nvPr/>
        </p:nvSpPr>
        <p:spPr bwMode="auto">
          <a:xfrm>
            <a:off x="3798888" y="28194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925" name="Rectangle 420"/>
          <p:cNvSpPr>
            <a:spLocks noChangeArrowheads="1"/>
          </p:cNvSpPr>
          <p:nvPr/>
        </p:nvSpPr>
        <p:spPr bwMode="auto">
          <a:xfrm>
            <a:off x="3798888" y="26670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926" name="Rectangle 421"/>
          <p:cNvSpPr>
            <a:spLocks noChangeArrowheads="1"/>
          </p:cNvSpPr>
          <p:nvPr/>
        </p:nvSpPr>
        <p:spPr bwMode="auto">
          <a:xfrm>
            <a:off x="3657600" y="2819400"/>
            <a:ext cx="141288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927" name="Rectangle 422"/>
          <p:cNvSpPr>
            <a:spLocks noChangeArrowheads="1"/>
          </p:cNvSpPr>
          <p:nvPr/>
        </p:nvSpPr>
        <p:spPr bwMode="auto">
          <a:xfrm>
            <a:off x="3938588" y="2667000"/>
            <a:ext cx="141287" cy="1524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928" name="Rectangle 423"/>
          <p:cNvSpPr>
            <a:spLocks noChangeArrowheads="1"/>
          </p:cNvSpPr>
          <p:nvPr/>
        </p:nvSpPr>
        <p:spPr bwMode="auto">
          <a:xfrm>
            <a:off x="4079875" y="2819400"/>
            <a:ext cx="139700" cy="1524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929" name="Rectangle 424"/>
          <p:cNvSpPr>
            <a:spLocks noChangeArrowheads="1"/>
          </p:cNvSpPr>
          <p:nvPr/>
        </p:nvSpPr>
        <p:spPr bwMode="auto">
          <a:xfrm>
            <a:off x="4079875" y="2667000"/>
            <a:ext cx="139700" cy="1524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930" name="Rectangle 425"/>
          <p:cNvSpPr>
            <a:spLocks noChangeArrowheads="1"/>
          </p:cNvSpPr>
          <p:nvPr/>
        </p:nvSpPr>
        <p:spPr bwMode="auto">
          <a:xfrm>
            <a:off x="3938588" y="2819400"/>
            <a:ext cx="141287" cy="1524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931" name="Rectangle 426"/>
          <p:cNvSpPr>
            <a:spLocks noChangeArrowheads="1"/>
          </p:cNvSpPr>
          <p:nvPr/>
        </p:nvSpPr>
        <p:spPr bwMode="auto">
          <a:xfrm>
            <a:off x="3657600" y="2971800"/>
            <a:ext cx="141288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932" name="Rectangle 427"/>
          <p:cNvSpPr>
            <a:spLocks noChangeArrowheads="1"/>
          </p:cNvSpPr>
          <p:nvPr/>
        </p:nvSpPr>
        <p:spPr bwMode="auto">
          <a:xfrm>
            <a:off x="3798888" y="31242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933" name="Rectangle 428"/>
          <p:cNvSpPr>
            <a:spLocks noChangeArrowheads="1"/>
          </p:cNvSpPr>
          <p:nvPr/>
        </p:nvSpPr>
        <p:spPr bwMode="auto">
          <a:xfrm>
            <a:off x="3798888" y="29718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934" name="Rectangle 429"/>
          <p:cNvSpPr>
            <a:spLocks noChangeArrowheads="1"/>
          </p:cNvSpPr>
          <p:nvPr/>
        </p:nvSpPr>
        <p:spPr bwMode="auto">
          <a:xfrm>
            <a:off x="3657600" y="3124200"/>
            <a:ext cx="141288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935" name="Rectangle 430"/>
          <p:cNvSpPr>
            <a:spLocks noChangeArrowheads="1"/>
          </p:cNvSpPr>
          <p:nvPr/>
        </p:nvSpPr>
        <p:spPr bwMode="auto">
          <a:xfrm>
            <a:off x="3938588" y="2971800"/>
            <a:ext cx="141287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936" name="Rectangle 431"/>
          <p:cNvSpPr>
            <a:spLocks noChangeArrowheads="1"/>
          </p:cNvSpPr>
          <p:nvPr/>
        </p:nvSpPr>
        <p:spPr bwMode="auto">
          <a:xfrm>
            <a:off x="4079875" y="31242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937" name="Rectangle 432"/>
          <p:cNvSpPr>
            <a:spLocks noChangeArrowheads="1"/>
          </p:cNvSpPr>
          <p:nvPr/>
        </p:nvSpPr>
        <p:spPr bwMode="auto">
          <a:xfrm>
            <a:off x="4079875" y="29718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938" name="Rectangle 433"/>
          <p:cNvSpPr>
            <a:spLocks noChangeArrowheads="1"/>
          </p:cNvSpPr>
          <p:nvPr/>
        </p:nvSpPr>
        <p:spPr bwMode="auto">
          <a:xfrm>
            <a:off x="3938588" y="3124200"/>
            <a:ext cx="141287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939" name="Rectangle 434"/>
          <p:cNvSpPr>
            <a:spLocks noChangeArrowheads="1"/>
          </p:cNvSpPr>
          <p:nvPr/>
        </p:nvSpPr>
        <p:spPr bwMode="auto">
          <a:xfrm>
            <a:off x="4219575" y="2667000"/>
            <a:ext cx="141288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940" name="Rectangle 435"/>
          <p:cNvSpPr>
            <a:spLocks noChangeArrowheads="1"/>
          </p:cNvSpPr>
          <p:nvPr/>
        </p:nvSpPr>
        <p:spPr bwMode="auto">
          <a:xfrm>
            <a:off x="4360863" y="2819400"/>
            <a:ext cx="141287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941" name="Rectangle 436"/>
          <p:cNvSpPr>
            <a:spLocks noChangeArrowheads="1"/>
          </p:cNvSpPr>
          <p:nvPr/>
        </p:nvSpPr>
        <p:spPr bwMode="auto">
          <a:xfrm>
            <a:off x="4360863" y="2667000"/>
            <a:ext cx="141287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942" name="Rectangle 437"/>
          <p:cNvSpPr>
            <a:spLocks noChangeArrowheads="1"/>
          </p:cNvSpPr>
          <p:nvPr/>
        </p:nvSpPr>
        <p:spPr bwMode="auto">
          <a:xfrm>
            <a:off x="4219575" y="2819400"/>
            <a:ext cx="141288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943" name="Rectangle 438"/>
          <p:cNvSpPr>
            <a:spLocks noChangeArrowheads="1"/>
          </p:cNvSpPr>
          <p:nvPr/>
        </p:nvSpPr>
        <p:spPr bwMode="auto">
          <a:xfrm>
            <a:off x="4502150" y="26670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944" name="Rectangle 439"/>
          <p:cNvSpPr>
            <a:spLocks noChangeArrowheads="1"/>
          </p:cNvSpPr>
          <p:nvPr/>
        </p:nvSpPr>
        <p:spPr bwMode="auto">
          <a:xfrm>
            <a:off x="4641850" y="2819400"/>
            <a:ext cx="141288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945" name="Rectangle 440"/>
          <p:cNvSpPr>
            <a:spLocks noChangeArrowheads="1"/>
          </p:cNvSpPr>
          <p:nvPr/>
        </p:nvSpPr>
        <p:spPr bwMode="auto">
          <a:xfrm>
            <a:off x="4641850" y="2667000"/>
            <a:ext cx="141288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946" name="Rectangle 441"/>
          <p:cNvSpPr>
            <a:spLocks noChangeArrowheads="1"/>
          </p:cNvSpPr>
          <p:nvPr/>
        </p:nvSpPr>
        <p:spPr bwMode="auto">
          <a:xfrm>
            <a:off x="4502150" y="28194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947" name="Rectangle 442"/>
          <p:cNvSpPr>
            <a:spLocks noChangeArrowheads="1"/>
          </p:cNvSpPr>
          <p:nvPr/>
        </p:nvSpPr>
        <p:spPr bwMode="auto">
          <a:xfrm>
            <a:off x="4219575" y="2971800"/>
            <a:ext cx="141288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948" name="Rectangle 443"/>
          <p:cNvSpPr>
            <a:spLocks noChangeArrowheads="1"/>
          </p:cNvSpPr>
          <p:nvPr/>
        </p:nvSpPr>
        <p:spPr bwMode="auto">
          <a:xfrm>
            <a:off x="4360863" y="3124200"/>
            <a:ext cx="141287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949" name="Rectangle 444"/>
          <p:cNvSpPr>
            <a:spLocks noChangeArrowheads="1"/>
          </p:cNvSpPr>
          <p:nvPr/>
        </p:nvSpPr>
        <p:spPr bwMode="auto">
          <a:xfrm>
            <a:off x="4360863" y="2971800"/>
            <a:ext cx="141287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950" name="Rectangle 445"/>
          <p:cNvSpPr>
            <a:spLocks noChangeArrowheads="1"/>
          </p:cNvSpPr>
          <p:nvPr/>
        </p:nvSpPr>
        <p:spPr bwMode="auto">
          <a:xfrm>
            <a:off x="4219575" y="3124200"/>
            <a:ext cx="141288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951" name="Rectangle 446"/>
          <p:cNvSpPr>
            <a:spLocks noChangeArrowheads="1"/>
          </p:cNvSpPr>
          <p:nvPr/>
        </p:nvSpPr>
        <p:spPr bwMode="auto">
          <a:xfrm>
            <a:off x="4502150" y="29718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952" name="Rectangle 447"/>
          <p:cNvSpPr>
            <a:spLocks noChangeArrowheads="1"/>
          </p:cNvSpPr>
          <p:nvPr/>
        </p:nvSpPr>
        <p:spPr bwMode="auto">
          <a:xfrm>
            <a:off x="4641850" y="3124200"/>
            <a:ext cx="141288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953" name="Rectangle 448"/>
          <p:cNvSpPr>
            <a:spLocks noChangeArrowheads="1"/>
          </p:cNvSpPr>
          <p:nvPr/>
        </p:nvSpPr>
        <p:spPr bwMode="auto">
          <a:xfrm>
            <a:off x="4641850" y="2971800"/>
            <a:ext cx="141288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954" name="Rectangle 449"/>
          <p:cNvSpPr>
            <a:spLocks noChangeArrowheads="1"/>
          </p:cNvSpPr>
          <p:nvPr/>
        </p:nvSpPr>
        <p:spPr bwMode="auto">
          <a:xfrm>
            <a:off x="4502150" y="31242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955" name="Rectangle 450"/>
          <p:cNvSpPr>
            <a:spLocks noChangeArrowheads="1"/>
          </p:cNvSpPr>
          <p:nvPr/>
        </p:nvSpPr>
        <p:spPr bwMode="auto">
          <a:xfrm>
            <a:off x="4783138" y="2057400"/>
            <a:ext cx="141287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956" name="Rectangle 451"/>
          <p:cNvSpPr>
            <a:spLocks noChangeArrowheads="1"/>
          </p:cNvSpPr>
          <p:nvPr/>
        </p:nvSpPr>
        <p:spPr bwMode="auto">
          <a:xfrm>
            <a:off x="4924425" y="22098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957" name="Rectangle 452"/>
          <p:cNvSpPr>
            <a:spLocks noChangeArrowheads="1"/>
          </p:cNvSpPr>
          <p:nvPr/>
        </p:nvSpPr>
        <p:spPr bwMode="auto">
          <a:xfrm>
            <a:off x="4924425" y="20574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958" name="Rectangle 453"/>
          <p:cNvSpPr>
            <a:spLocks noChangeArrowheads="1"/>
          </p:cNvSpPr>
          <p:nvPr/>
        </p:nvSpPr>
        <p:spPr bwMode="auto">
          <a:xfrm>
            <a:off x="4783138" y="2209800"/>
            <a:ext cx="141287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959" name="Rectangle 454"/>
          <p:cNvSpPr>
            <a:spLocks noChangeArrowheads="1"/>
          </p:cNvSpPr>
          <p:nvPr/>
        </p:nvSpPr>
        <p:spPr bwMode="auto">
          <a:xfrm>
            <a:off x="5064125" y="2057400"/>
            <a:ext cx="141288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960" name="Rectangle 455"/>
          <p:cNvSpPr>
            <a:spLocks noChangeArrowheads="1"/>
          </p:cNvSpPr>
          <p:nvPr/>
        </p:nvSpPr>
        <p:spPr bwMode="auto">
          <a:xfrm>
            <a:off x="5205413" y="22098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961" name="Rectangle 456"/>
          <p:cNvSpPr>
            <a:spLocks noChangeArrowheads="1"/>
          </p:cNvSpPr>
          <p:nvPr/>
        </p:nvSpPr>
        <p:spPr bwMode="auto">
          <a:xfrm>
            <a:off x="5205413" y="20574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962" name="Rectangle 457"/>
          <p:cNvSpPr>
            <a:spLocks noChangeArrowheads="1"/>
          </p:cNvSpPr>
          <p:nvPr/>
        </p:nvSpPr>
        <p:spPr bwMode="auto">
          <a:xfrm>
            <a:off x="5064125" y="2209800"/>
            <a:ext cx="141288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963" name="Rectangle 458"/>
          <p:cNvSpPr>
            <a:spLocks noChangeArrowheads="1"/>
          </p:cNvSpPr>
          <p:nvPr/>
        </p:nvSpPr>
        <p:spPr bwMode="auto">
          <a:xfrm>
            <a:off x="4783138" y="2362200"/>
            <a:ext cx="141287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964" name="Rectangle 459"/>
          <p:cNvSpPr>
            <a:spLocks noChangeArrowheads="1"/>
          </p:cNvSpPr>
          <p:nvPr/>
        </p:nvSpPr>
        <p:spPr bwMode="auto">
          <a:xfrm>
            <a:off x="4924425" y="25146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965" name="Rectangle 460"/>
          <p:cNvSpPr>
            <a:spLocks noChangeArrowheads="1"/>
          </p:cNvSpPr>
          <p:nvPr/>
        </p:nvSpPr>
        <p:spPr bwMode="auto">
          <a:xfrm>
            <a:off x="4924425" y="23622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966" name="Rectangle 461"/>
          <p:cNvSpPr>
            <a:spLocks noChangeArrowheads="1"/>
          </p:cNvSpPr>
          <p:nvPr/>
        </p:nvSpPr>
        <p:spPr bwMode="auto">
          <a:xfrm>
            <a:off x="4783138" y="2514600"/>
            <a:ext cx="141287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967" name="Rectangle 462"/>
          <p:cNvSpPr>
            <a:spLocks noChangeArrowheads="1"/>
          </p:cNvSpPr>
          <p:nvPr/>
        </p:nvSpPr>
        <p:spPr bwMode="auto">
          <a:xfrm>
            <a:off x="5064125" y="2362200"/>
            <a:ext cx="141288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968" name="Rectangle 463"/>
          <p:cNvSpPr>
            <a:spLocks noChangeArrowheads="1"/>
          </p:cNvSpPr>
          <p:nvPr/>
        </p:nvSpPr>
        <p:spPr bwMode="auto">
          <a:xfrm>
            <a:off x="5205413" y="25146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969" name="Rectangle 464"/>
          <p:cNvSpPr>
            <a:spLocks noChangeArrowheads="1"/>
          </p:cNvSpPr>
          <p:nvPr/>
        </p:nvSpPr>
        <p:spPr bwMode="auto">
          <a:xfrm>
            <a:off x="5205413" y="23622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970" name="Rectangle 465"/>
          <p:cNvSpPr>
            <a:spLocks noChangeArrowheads="1"/>
          </p:cNvSpPr>
          <p:nvPr/>
        </p:nvSpPr>
        <p:spPr bwMode="auto">
          <a:xfrm>
            <a:off x="5064125" y="2514600"/>
            <a:ext cx="141288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971" name="Rectangle 466"/>
          <p:cNvSpPr>
            <a:spLocks noChangeArrowheads="1"/>
          </p:cNvSpPr>
          <p:nvPr/>
        </p:nvSpPr>
        <p:spPr bwMode="auto">
          <a:xfrm>
            <a:off x="5345113" y="2057400"/>
            <a:ext cx="141287" cy="1524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972" name="Rectangle 467"/>
          <p:cNvSpPr>
            <a:spLocks noChangeArrowheads="1"/>
          </p:cNvSpPr>
          <p:nvPr/>
        </p:nvSpPr>
        <p:spPr bwMode="auto">
          <a:xfrm>
            <a:off x="5486400" y="2209800"/>
            <a:ext cx="141288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973" name="Rectangle 468"/>
          <p:cNvSpPr>
            <a:spLocks noChangeArrowheads="1"/>
          </p:cNvSpPr>
          <p:nvPr/>
        </p:nvSpPr>
        <p:spPr bwMode="auto">
          <a:xfrm>
            <a:off x="5486400" y="2057400"/>
            <a:ext cx="141288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974" name="Rectangle 469"/>
          <p:cNvSpPr>
            <a:spLocks noChangeArrowheads="1"/>
          </p:cNvSpPr>
          <p:nvPr/>
        </p:nvSpPr>
        <p:spPr bwMode="auto">
          <a:xfrm>
            <a:off x="5345113" y="2209800"/>
            <a:ext cx="141287" cy="1524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975" name="Rectangle 470"/>
          <p:cNvSpPr>
            <a:spLocks noChangeArrowheads="1"/>
          </p:cNvSpPr>
          <p:nvPr/>
        </p:nvSpPr>
        <p:spPr bwMode="auto">
          <a:xfrm>
            <a:off x="5627688" y="20574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976" name="Rectangle 471"/>
          <p:cNvSpPr>
            <a:spLocks noChangeArrowheads="1"/>
          </p:cNvSpPr>
          <p:nvPr/>
        </p:nvSpPr>
        <p:spPr bwMode="auto">
          <a:xfrm>
            <a:off x="5767388" y="2209800"/>
            <a:ext cx="141287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977" name="Rectangle 472"/>
          <p:cNvSpPr>
            <a:spLocks noChangeArrowheads="1"/>
          </p:cNvSpPr>
          <p:nvPr/>
        </p:nvSpPr>
        <p:spPr bwMode="auto">
          <a:xfrm>
            <a:off x="5767388" y="2057400"/>
            <a:ext cx="141287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978" name="Rectangle 473"/>
          <p:cNvSpPr>
            <a:spLocks noChangeArrowheads="1"/>
          </p:cNvSpPr>
          <p:nvPr/>
        </p:nvSpPr>
        <p:spPr bwMode="auto">
          <a:xfrm>
            <a:off x="5627688" y="22098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979" name="Rectangle 474"/>
          <p:cNvSpPr>
            <a:spLocks noChangeArrowheads="1"/>
          </p:cNvSpPr>
          <p:nvPr/>
        </p:nvSpPr>
        <p:spPr bwMode="auto">
          <a:xfrm>
            <a:off x="5345113" y="2362200"/>
            <a:ext cx="141287" cy="1524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980" name="Rectangle 475"/>
          <p:cNvSpPr>
            <a:spLocks noChangeArrowheads="1"/>
          </p:cNvSpPr>
          <p:nvPr/>
        </p:nvSpPr>
        <p:spPr bwMode="auto">
          <a:xfrm>
            <a:off x="5486400" y="2514600"/>
            <a:ext cx="141288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981" name="Rectangle 476"/>
          <p:cNvSpPr>
            <a:spLocks noChangeArrowheads="1"/>
          </p:cNvSpPr>
          <p:nvPr/>
        </p:nvSpPr>
        <p:spPr bwMode="auto">
          <a:xfrm>
            <a:off x="5486400" y="2362200"/>
            <a:ext cx="141288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982" name="Rectangle 477"/>
          <p:cNvSpPr>
            <a:spLocks noChangeArrowheads="1"/>
          </p:cNvSpPr>
          <p:nvPr/>
        </p:nvSpPr>
        <p:spPr bwMode="auto">
          <a:xfrm>
            <a:off x="5345113" y="2514600"/>
            <a:ext cx="141287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983" name="Rectangle 478"/>
          <p:cNvSpPr>
            <a:spLocks noChangeArrowheads="1"/>
          </p:cNvSpPr>
          <p:nvPr/>
        </p:nvSpPr>
        <p:spPr bwMode="auto">
          <a:xfrm>
            <a:off x="5627688" y="23622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984" name="Rectangle 479"/>
          <p:cNvSpPr>
            <a:spLocks noChangeArrowheads="1"/>
          </p:cNvSpPr>
          <p:nvPr/>
        </p:nvSpPr>
        <p:spPr bwMode="auto">
          <a:xfrm>
            <a:off x="5767388" y="2514600"/>
            <a:ext cx="141287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985" name="Rectangle 480"/>
          <p:cNvSpPr>
            <a:spLocks noChangeArrowheads="1"/>
          </p:cNvSpPr>
          <p:nvPr/>
        </p:nvSpPr>
        <p:spPr bwMode="auto">
          <a:xfrm>
            <a:off x="5767388" y="2362200"/>
            <a:ext cx="141287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986" name="Rectangle 481"/>
          <p:cNvSpPr>
            <a:spLocks noChangeArrowheads="1"/>
          </p:cNvSpPr>
          <p:nvPr/>
        </p:nvSpPr>
        <p:spPr bwMode="auto">
          <a:xfrm>
            <a:off x="5627688" y="25146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987" name="Rectangle 482"/>
          <p:cNvSpPr>
            <a:spLocks noChangeArrowheads="1"/>
          </p:cNvSpPr>
          <p:nvPr/>
        </p:nvSpPr>
        <p:spPr bwMode="auto">
          <a:xfrm>
            <a:off x="4783138" y="2667000"/>
            <a:ext cx="141287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988" name="Rectangle 483"/>
          <p:cNvSpPr>
            <a:spLocks noChangeArrowheads="1"/>
          </p:cNvSpPr>
          <p:nvPr/>
        </p:nvSpPr>
        <p:spPr bwMode="auto">
          <a:xfrm>
            <a:off x="4924425" y="28194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989" name="Rectangle 484"/>
          <p:cNvSpPr>
            <a:spLocks noChangeArrowheads="1"/>
          </p:cNvSpPr>
          <p:nvPr/>
        </p:nvSpPr>
        <p:spPr bwMode="auto">
          <a:xfrm>
            <a:off x="4924425" y="26670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990" name="Rectangle 485"/>
          <p:cNvSpPr>
            <a:spLocks noChangeArrowheads="1"/>
          </p:cNvSpPr>
          <p:nvPr/>
        </p:nvSpPr>
        <p:spPr bwMode="auto">
          <a:xfrm>
            <a:off x="4783138" y="2819400"/>
            <a:ext cx="141287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991" name="Rectangle 486"/>
          <p:cNvSpPr>
            <a:spLocks noChangeArrowheads="1"/>
          </p:cNvSpPr>
          <p:nvPr/>
        </p:nvSpPr>
        <p:spPr bwMode="auto">
          <a:xfrm>
            <a:off x="5064125" y="2667000"/>
            <a:ext cx="141288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992" name="Rectangle 487"/>
          <p:cNvSpPr>
            <a:spLocks noChangeArrowheads="1"/>
          </p:cNvSpPr>
          <p:nvPr/>
        </p:nvSpPr>
        <p:spPr bwMode="auto">
          <a:xfrm>
            <a:off x="5205413" y="28194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993" name="Rectangle 488"/>
          <p:cNvSpPr>
            <a:spLocks noChangeArrowheads="1"/>
          </p:cNvSpPr>
          <p:nvPr/>
        </p:nvSpPr>
        <p:spPr bwMode="auto">
          <a:xfrm>
            <a:off x="5205413" y="26670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994" name="Rectangle 489"/>
          <p:cNvSpPr>
            <a:spLocks noChangeArrowheads="1"/>
          </p:cNvSpPr>
          <p:nvPr/>
        </p:nvSpPr>
        <p:spPr bwMode="auto">
          <a:xfrm>
            <a:off x="5064125" y="2819400"/>
            <a:ext cx="141288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995" name="Rectangle 490"/>
          <p:cNvSpPr>
            <a:spLocks noChangeArrowheads="1"/>
          </p:cNvSpPr>
          <p:nvPr/>
        </p:nvSpPr>
        <p:spPr bwMode="auto">
          <a:xfrm>
            <a:off x="4783138" y="2971800"/>
            <a:ext cx="141287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996" name="Rectangle 491"/>
          <p:cNvSpPr>
            <a:spLocks noChangeArrowheads="1"/>
          </p:cNvSpPr>
          <p:nvPr/>
        </p:nvSpPr>
        <p:spPr bwMode="auto">
          <a:xfrm>
            <a:off x="4924425" y="31242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997" name="Rectangle 492"/>
          <p:cNvSpPr>
            <a:spLocks noChangeArrowheads="1"/>
          </p:cNvSpPr>
          <p:nvPr/>
        </p:nvSpPr>
        <p:spPr bwMode="auto">
          <a:xfrm>
            <a:off x="4924425" y="29718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998" name="Rectangle 493"/>
          <p:cNvSpPr>
            <a:spLocks noChangeArrowheads="1"/>
          </p:cNvSpPr>
          <p:nvPr/>
        </p:nvSpPr>
        <p:spPr bwMode="auto">
          <a:xfrm>
            <a:off x="4783138" y="3124200"/>
            <a:ext cx="141287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999" name="Rectangle 494"/>
          <p:cNvSpPr>
            <a:spLocks noChangeArrowheads="1"/>
          </p:cNvSpPr>
          <p:nvPr/>
        </p:nvSpPr>
        <p:spPr bwMode="auto">
          <a:xfrm>
            <a:off x="5064125" y="2971800"/>
            <a:ext cx="141288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000" name="Rectangle 495"/>
          <p:cNvSpPr>
            <a:spLocks noChangeArrowheads="1"/>
          </p:cNvSpPr>
          <p:nvPr/>
        </p:nvSpPr>
        <p:spPr bwMode="auto">
          <a:xfrm>
            <a:off x="5205413" y="31242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001" name="Rectangle 496"/>
          <p:cNvSpPr>
            <a:spLocks noChangeArrowheads="1"/>
          </p:cNvSpPr>
          <p:nvPr/>
        </p:nvSpPr>
        <p:spPr bwMode="auto">
          <a:xfrm>
            <a:off x="5205413" y="29718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002" name="Rectangle 497"/>
          <p:cNvSpPr>
            <a:spLocks noChangeArrowheads="1"/>
          </p:cNvSpPr>
          <p:nvPr/>
        </p:nvSpPr>
        <p:spPr bwMode="auto">
          <a:xfrm>
            <a:off x="5064125" y="3124200"/>
            <a:ext cx="141288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003" name="Rectangle 498"/>
          <p:cNvSpPr>
            <a:spLocks noChangeArrowheads="1"/>
          </p:cNvSpPr>
          <p:nvPr/>
        </p:nvSpPr>
        <p:spPr bwMode="auto">
          <a:xfrm>
            <a:off x="5345113" y="2667000"/>
            <a:ext cx="141287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004" name="Rectangle 499"/>
          <p:cNvSpPr>
            <a:spLocks noChangeArrowheads="1"/>
          </p:cNvSpPr>
          <p:nvPr/>
        </p:nvSpPr>
        <p:spPr bwMode="auto">
          <a:xfrm>
            <a:off x="5486400" y="2819400"/>
            <a:ext cx="141288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005" name="Rectangle 500"/>
          <p:cNvSpPr>
            <a:spLocks noChangeArrowheads="1"/>
          </p:cNvSpPr>
          <p:nvPr/>
        </p:nvSpPr>
        <p:spPr bwMode="auto">
          <a:xfrm>
            <a:off x="5486400" y="2667000"/>
            <a:ext cx="141288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006" name="Rectangle 501"/>
          <p:cNvSpPr>
            <a:spLocks noChangeArrowheads="1"/>
          </p:cNvSpPr>
          <p:nvPr/>
        </p:nvSpPr>
        <p:spPr bwMode="auto">
          <a:xfrm>
            <a:off x="5345113" y="2819400"/>
            <a:ext cx="141287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007" name="Rectangle 502"/>
          <p:cNvSpPr>
            <a:spLocks noChangeArrowheads="1"/>
          </p:cNvSpPr>
          <p:nvPr/>
        </p:nvSpPr>
        <p:spPr bwMode="auto">
          <a:xfrm>
            <a:off x="5627688" y="26670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008" name="Rectangle 503"/>
          <p:cNvSpPr>
            <a:spLocks noChangeArrowheads="1"/>
          </p:cNvSpPr>
          <p:nvPr/>
        </p:nvSpPr>
        <p:spPr bwMode="auto">
          <a:xfrm>
            <a:off x="5767388" y="2819400"/>
            <a:ext cx="141287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009" name="Rectangle 504"/>
          <p:cNvSpPr>
            <a:spLocks noChangeArrowheads="1"/>
          </p:cNvSpPr>
          <p:nvPr/>
        </p:nvSpPr>
        <p:spPr bwMode="auto">
          <a:xfrm>
            <a:off x="5767388" y="2667000"/>
            <a:ext cx="141287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010" name="Rectangle 505"/>
          <p:cNvSpPr>
            <a:spLocks noChangeArrowheads="1"/>
          </p:cNvSpPr>
          <p:nvPr/>
        </p:nvSpPr>
        <p:spPr bwMode="auto">
          <a:xfrm>
            <a:off x="5627688" y="28194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011" name="Rectangle 506"/>
          <p:cNvSpPr>
            <a:spLocks noChangeArrowheads="1"/>
          </p:cNvSpPr>
          <p:nvPr/>
        </p:nvSpPr>
        <p:spPr bwMode="auto">
          <a:xfrm>
            <a:off x="5345113" y="2971800"/>
            <a:ext cx="141287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012" name="Rectangle 507"/>
          <p:cNvSpPr>
            <a:spLocks noChangeArrowheads="1"/>
          </p:cNvSpPr>
          <p:nvPr/>
        </p:nvSpPr>
        <p:spPr bwMode="auto">
          <a:xfrm>
            <a:off x="5486400" y="3124200"/>
            <a:ext cx="141288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013" name="Rectangle 508"/>
          <p:cNvSpPr>
            <a:spLocks noChangeArrowheads="1"/>
          </p:cNvSpPr>
          <p:nvPr/>
        </p:nvSpPr>
        <p:spPr bwMode="auto">
          <a:xfrm>
            <a:off x="5486400" y="2971800"/>
            <a:ext cx="141288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014" name="Rectangle 509"/>
          <p:cNvSpPr>
            <a:spLocks noChangeArrowheads="1"/>
          </p:cNvSpPr>
          <p:nvPr/>
        </p:nvSpPr>
        <p:spPr bwMode="auto">
          <a:xfrm>
            <a:off x="5345113" y="3124200"/>
            <a:ext cx="141287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015" name="Rectangle 510"/>
          <p:cNvSpPr>
            <a:spLocks noChangeArrowheads="1"/>
          </p:cNvSpPr>
          <p:nvPr/>
        </p:nvSpPr>
        <p:spPr bwMode="auto">
          <a:xfrm>
            <a:off x="5627688" y="29718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016" name="Rectangle 511"/>
          <p:cNvSpPr>
            <a:spLocks noChangeArrowheads="1"/>
          </p:cNvSpPr>
          <p:nvPr/>
        </p:nvSpPr>
        <p:spPr bwMode="auto">
          <a:xfrm>
            <a:off x="5767388" y="3124200"/>
            <a:ext cx="141287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017" name="Rectangle 512"/>
          <p:cNvSpPr>
            <a:spLocks noChangeArrowheads="1"/>
          </p:cNvSpPr>
          <p:nvPr/>
        </p:nvSpPr>
        <p:spPr bwMode="auto">
          <a:xfrm>
            <a:off x="5767388" y="2971800"/>
            <a:ext cx="141287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018" name="Rectangle 513"/>
          <p:cNvSpPr>
            <a:spLocks noChangeArrowheads="1"/>
          </p:cNvSpPr>
          <p:nvPr/>
        </p:nvSpPr>
        <p:spPr bwMode="auto">
          <a:xfrm>
            <a:off x="5627688" y="31242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019" name="Rectangle 514"/>
          <p:cNvSpPr>
            <a:spLocks noChangeArrowheads="1"/>
          </p:cNvSpPr>
          <p:nvPr/>
        </p:nvSpPr>
        <p:spPr bwMode="auto">
          <a:xfrm>
            <a:off x="6189663" y="838200"/>
            <a:ext cx="141287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020" name="Rectangle 515"/>
          <p:cNvSpPr>
            <a:spLocks noChangeArrowheads="1"/>
          </p:cNvSpPr>
          <p:nvPr/>
        </p:nvSpPr>
        <p:spPr bwMode="auto">
          <a:xfrm>
            <a:off x="6330950" y="9906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021" name="Rectangle 516"/>
          <p:cNvSpPr>
            <a:spLocks noChangeArrowheads="1"/>
          </p:cNvSpPr>
          <p:nvPr/>
        </p:nvSpPr>
        <p:spPr bwMode="auto">
          <a:xfrm>
            <a:off x="6330950" y="8382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022" name="Rectangle 517"/>
          <p:cNvSpPr>
            <a:spLocks noChangeArrowheads="1"/>
          </p:cNvSpPr>
          <p:nvPr/>
        </p:nvSpPr>
        <p:spPr bwMode="auto">
          <a:xfrm>
            <a:off x="6189663" y="990600"/>
            <a:ext cx="141287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023" name="Rectangle 518"/>
          <p:cNvSpPr>
            <a:spLocks noChangeArrowheads="1"/>
          </p:cNvSpPr>
          <p:nvPr/>
        </p:nvSpPr>
        <p:spPr bwMode="auto">
          <a:xfrm>
            <a:off x="6470650" y="838200"/>
            <a:ext cx="141288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024" name="Rectangle 519"/>
          <p:cNvSpPr>
            <a:spLocks noChangeArrowheads="1"/>
          </p:cNvSpPr>
          <p:nvPr/>
        </p:nvSpPr>
        <p:spPr bwMode="auto">
          <a:xfrm>
            <a:off x="6611938" y="990600"/>
            <a:ext cx="141287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025" name="Rectangle 520"/>
          <p:cNvSpPr>
            <a:spLocks noChangeArrowheads="1"/>
          </p:cNvSpPr>
          <p:nvPr/>
        </p:nvSpPr>
        <p:spPr bwMode="auto">
          <a:xfrm>
            <a:off x="6611938" y="838200"/>
            <a:ext cx="141287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026" name="Rectangle 521"/>
          <p:cNvSpPr>
            <a:spLocks noChangeArrowheads="1"/>
          </p:cNvSpPr>
          <p:nvPr/>
        </p:nvSpPr>
        <p:spPr bwMode="auto">
          <a:xfrm>
            <a:off x="6470650" y="990600"/>
            <a:ext cx="141288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027" name="Rectangle 522"/>
          <p:cNvSpPr>
            <a:spLocks noChangeArrowheads="1"/>
          </p:cNvSpPr>
          <p:nvPr/>
        </p:nvSpPr>
        <p:spPr bwMode="auto">
          <a:xfrm>
            <a:off x="6189663" y="1143000"/>
            <a:ext cx="141287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028" name="Rectangle 523"/>
          <p:cNvSpPr>
            <a:spLocks noChangeArrowheads="1"/>
          </p:cNvSpPr>
          <p:nvPr/>
        </p:nvSpPr>
        <p:spPr bwMode="auto">
          <a:xfrm>
            <a:off x="6330950" y="12954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029" name="Rectangle 524"/>
          <p:cNvSpPr>
            <a:spLocks noChangeArrowheads="1"/>
          </p:cNvSpPr>
          <p:nvPr/>
        </p:nvSpPr>
        <p:spPr bwMode="auto">
          <a:xfrm>
            <a:off x="6330950" y="11430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030" name="Rectangle 525"/>
          <p:cNvSpPr>
            <a:spLocks noChangeArrowheads="1"/>
          </p:cNvSpPr>
          <p:nvPr/>
        </p:nvSpPr>
        <p:spPr bwMode="auto">
          <a:xfrm>
            <a:off x="6189663" y="1295400"/>
            <a:ext cx="141287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031" name="Rectangle 526"/>
          <p:cNvSpPr>
            <a:spLocks noChangeArrowheads="1"/>
          </p:cNvSpPr>
          <p:nvPr/>
        </p:nvSpPr>
        <p:spPr bwMode="auto">
          <a:xfrm>
            <a:off x="6470650" y="1143000"/>
            <a:ext cx="141288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032" name="Rectangle 527"/>
          <p:cNvSpPr>
            <a:spLocks noChangeArrowheads="1"/>
          </p:cNvSpPr>
          <p:nvPr/>
        </p:nvSpPr>
        <p:spPr bwMode="auto">
          <a:xfrm>
            <a:off x="6611938" y="1295400"/>
            <a:ext cx="141287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033" name="Rectangle 528"/>
          <p:cNvSpPr>
            <a:spLocks noChangeArrowheads="1"/>
          </p:cNvSpPr>
          <p:nvPr/>
        </p:nvSpPr>
        <p:spPr bwMode="auto">
          <a:xfrm>
            <a:off x="6611938" y="1143000"/>
            <a:ext cx="141287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034" name="Rectangle 529"/>
          <p:cNvSpPr>
            <a:spLocks noChangeArrowheads="1"/>
          </p:cNvSpPr>
          <p:nvPr/>
        </p:nvSpPr>
        <p:spPr bwMode="auto">
          <a:xfrm>
            <a:off x="6470650" y="1295400"/>
            <a:ext cx="141288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035" name="Rectangle 530"/>
          <p:cNvSpPr>
            <a:spLocks noChangeArrowheads="1"/>
          </p:cNvSpPr>
          <p:nvPr/>
        </p:nvSpPr>
        <p:spPr bwMode="auto">
          <a:xfrm>
            <a:off x="6753225" y="8382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036" name="Rectangle 531"/>
          <p:cNvSpPr>
            <a:spLocks noChangeArrowheads="1"/>
          </p:cNvSpPr>
          <p:nvPr/>
        </p:nvSpPr>
        <p:spPr bwMode="auto">
          <a:xfrm>
            <a:off x="6892925" y="990600"/>
            <a:ext cx="141288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037" name="Rectangle 532"/>
          <p:cNvSpPr>
            <a:spLocks noChangeArrowheads="1"/>
          </p:cNvSpPr>
          <p:nvPr/>
        </p:nvSpPr>
        <p:spPr bwMode="auto">
          <a:xfrm>
            <a:off x="6892925" y="838200"/>
            <a:ext cx="141288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038" name="Rectangle 533"/>
          <p:cNvSpPr>
            <a:spLocks noChangeArrowheads="1"/>
          </p:cNvSpPr>
          <p:nvPr/>
        </p:nvSpPr>
        <p:spPr bwMode="auto">
          <a:xfrm>
            <a:off x="6753225" y="9906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039" name="Rectangle 534"/>
          <p:cNvSpPr>
            <a:spLocks noChangeArrowheads="1"/>
          </p:cNvSpPr>
          <p:nvPr/>
        </p:nvSpPr>
        <p:spPr bwMode="auto">
          <a:xfrm>
            <a:off x="7034213" y="8382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040" name="Rectangle 535"/>
          <p:cNvSpPr>
            <a:spLocks noChangeArrowheads="1"/>
          </p:cNvSpPr>
          <p:nvPr/>
        </p:nvSpPr>
        <p:spPr bwMode="auto">
          <a:xfrm>
            <a:off x="7173913" y="990600"/>
            <a:ext cx="141287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041" name="Rectangle 536"/>
          <p:cNvSpPr>
            <a:spLocks noChangeArrowheads="1"/>
          </p:cNvSpPr>
          <p:nvPr/>
        </p:nvSpPr>
        <p:spPr bwMode="auto">
          <a:xfrm>
            <a:off x="7173913" y="838200"/>
            <a:ext cx="141287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042" name="Rectangle 537"/>
          <p:cNvSpPr>
            <a:spLocks noChangeArrowheads="1"/>
          </p:cNvSpPr>
          <p:nvPr/>
        </p:nvSpPr>
        <p:spPr bwMode="auto">
          <a:xfrm>
            <a:off x="7034213" y="9906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043" name="Rectangle 538"/>
          <p:cNvSpPr>
            <a:spLocks noChangeArrowheads="1"/>
          </p:cNvSpPr>
          <p:nvPr/>
        </p:nvSpPr>
        <p:spPr bwMode="auto">
          <a:xfrm>
            <a:off x="6753225" y="11430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044" name="Rectangle 539"/>
          <p:cNvSpPr>
            <a:spLocks noChangeArrowheads="1"/>
          </p:cNvSpPr>
          <p:nvPr/>
        </p:nvSpPr>
        <p:spPr bwMode="auto">
          <a:xfrm>
            <a:off x="6892925" y="1295400"/>
            <a:ext cx="141288" cy="1524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045" name="Rectangle 540"/>
          <p:cNvSpPr>
            <a:spLocks noChangeArrowheads="1"/>
          </p:cNvSpPr>
          <p:nvPr/>
        </p:nvSpPr>
        <p:spPr bwMode="auto">
          <a:xfrm>
            <a:off x="6892925" y="1143000"/>
            <a:ext cx="141288" cy="1524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046" name="Rectangle 541"/>
          <p:cNvSpPr>
            <a:spLocks noChangeArrowheads="1"/>
          </p:cNvSpPr>
          <p:nvPr/>
        </p:nvSpPr>
        <p:spPr bwMode="auto">
          <a:xfrm>
            <a:off x="6753225" y="12954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047" name="Rectangle 542"/>
          <p:cNvSpPr>
            <a:spLocks noChangeArrowheads="1"/>
          </p:cNvSpPr>
          <p:nvPr/>
        </p:nvSpPr>
        <p:spPr bwMode="auto">
          <a:xfrm>
            <a:off x="7034213" y="11430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048" name="Rectangle 543"/>
          <p:cNvSpPr>
            <a:spLocks noChangeArrowheads="1"/>
          </p:cNvSpPr>
          <p:nvPr/>
        </p:nvSpPr>
        <p:spPr bwMode="auto">
          <a:xfrm>
            <a:off x="7173913" y="1295400"/>
            <a:ext cx="141287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049" name="Rectangle 544"/>
          <p:cNvSpPr>
            <a:spLocks noChangeArrowheads="1"/>
          </p:cNvSpPr>
          <p:nvPr/>
        </p:nvSpPr>
        <p:spPr bwMode="auto">
          <a:xfrm>
            <a:off x="7173913" y="1143000"/>
            <a:ext cx="141287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050" name="Rectangle 545"/>
          <p:cNvSpPr>
            <a:spLocks noChangeArrowheads="1"/>
          </p:cNvSpPr>
          <p:nvPr/>
        </p:nvSpPr>
        <p:spPr bwMode="auto">
          <a:xfrm>
            <a:off x="7034213" y="1295400"/>
            <a:ext cx="139700" cy="1524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051" name="Rectangle 546"/>
          <p:cNvSpPr>
            <a:spLocks noChangeArrowheads="1"/>
          </p:cNvSpPr>
          <p:nvPr/>
        </p:nvSpPr>
        <p:spPr bwMode="auto">
          <a:xfrm>
            <a:off x="6189663" y="1447800"/>
            <a:ext cx="141287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052" name="Rectangle 547"/>
          <p:cNvSpPr>
            <a:spLocks noChangeArrowheads="1"/>
          </p:cNvSpPr>
          <p:nvPr/>
        </p:nvSpPr>
        <p:spPr bwMode="auto">
          <a:xfrm>
            <a:off x="6330950" y="16002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053" name="Rectangle 548"/>
          <p:cNvSpPr>
            <a:spLocks noChangeArrowheads="1"/>
          </p:cNvSpPr>
          <p:nvPr/>
        </p:nvSpPr>
        <p:spPr bwMode="auto">
          <a:xfrm>
            <a:off x="6330950" y="14478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054" name="Rectangle 549"/>
          <p:cNvSpPr>
            <a:spLocks noChangeArrowheads="1"/>
          </p:cNvSpPr>
          <p:nvPr/>
        </p:nvSpPr>
        <p:spPr bwMode="auto">
          <a:xfrm>
            <a:off x="6189663" y="1600200"/>
            <a:ext cx="141287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055" name="Rectangle 550"/>
          <p:cNvSpPr>
            <a:spLocks noChangeArrowheads="1"/>
          </p:cNvSpPr>
          <p:nvPr/>
        </p:nvSpPr>
        <p:spPr bwMode="auto">
          <a:xfrm>
            <a:off x="6470650" y="1447800"/>
            <a:ext cx="141288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056" name="Rectangle 551"/>
          <p:cNvSpPr>
            <a:spLocks noChangeArrowheads="1"/>
          </p:cNvSpPr>
          <p:nvPr/>
        </p:nvSpPr>
        <p:spPr bwMode="auto">
          <a:xfrm>
            <a:off x="6611938" y="1600200"/>
            <a:ext cx="141287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057" name="Rectangle 552"/>
          <p:cNvSpPr>
            <a:spLocks noChangeArrowheads="1"/>
          </p:cNvSpPr>
          <p:nvPr/>
        </p:nvSpPr>
        <p:spPr bwMode="auto">
          <a:xfrm>
            <a:off x="6611938" y="1447800"/>
            <a:ext cx="141287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058" name="Rectangle 553"/>
          <p:cNvSpPr>
            <a:spLocks noChangeArrowheads="1"/>
          </p:cNvSpPr>
          <p:nvPr/>
        </p:nvSpPr>
        <p:spPr bwMode="auto">
          <a:xfrm>
            <a:off x="6470650" y="1600200"/>
            <a:ext cx="141288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059" name="Rectangle 554"/>
          <p:cNvSpPr>
            <a:spLocks noChangeArrowheads="1"/>
          </p:cNvSpPr>
          <p:nvPr/>
        </p:nvSpPr>
        <p:spPr bwMode="auto">
          <a:xfrm>
            <a:off x="6189663" y="1752600"/>
            <a:ext cx="141287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060" name="Rectangle 555"/>
          <p:cNvSpPr>
            <a:spLocks noChangeArrowheads="1"/>
          </p:cNvSpPr>
          <p:nvPr/>
        </p:nvSpPr>
        <p:spPr bwMode="auto">
          <a:xfrm>
            <a:off x="6330950" y="19050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061" name="Rectangle 556"/>
          <p:cNvSpPr>
            <a:spLocks noChangeArrowheads="1"/>
          </p:cNvSpPr>
          <p:nvPr/>
        </p:nvSpPr>
        <p:spPr bwMode="auto">
          <a:xfrm>
            <a:off x="6330950" y="17526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062" name="Rectangle 557"/>
          <p:cNvSpPr>
            <a:spLocks noChangeArrowheads="1"/>
          </p:cNvSpPr>
          <p:nvPr/>
        </p:nvSpPr>
        <p:spPr bwMode="auto">
          <a:xfrm>
            <a:off x="6189663" y="1905000"/>
            <a:ext cx="141287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063" name="Rectangle 558"/>
          <p:cNvSpPr>
            <a:spLocks noChangeArrowheads="1"/>
          </p:cNvSpPr>
          <p:nvPr/>
        </p:nvSpPr>
        <p:spPr bwMode="auto">
          <a:xfrm>
            <a:off x="6470650" y="1752600"/>
            <a:ext cx="141288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064" name="Rectangle 559"/>
          <p:cNvSpPr>
            <a:spLocks noChangeArrowheads="1"/>
          </p:cNvSpPr>
          <p:nvPr/>
        </p:nvSpPr>
        <p:spPr bwMode="auto">
          <a:xfrm>
            <a:off x="6611938" y="1905000"/>
            <a:ext cx="141287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065" name="Rectangle 560"/>
          <p:cNvSpPr>
            <a:spLocks noChangeArrowheads="1"/>
          </p:cNvSpPr>
          <p:nvPr/>
        </p:nvSpPr>
        <p:spPr bwMode="auto">
          <a:xfrm>
            <a:off x="6611938" y="1752600"/>
            <a:ext cx="141287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066" name="Rectangle 561"/>
          <p:cNvSpPr>
            <a:spLocks noChangeArrowheads="1"/>
          </p:cNvSpPr>
          <p:nvPr/>
        </p:nvSpPr>
        <p:spPr bwMode="auto">
          <a:xfrm>
            <a:off x="6470650" y="1905000"/>
            <a:ext cx="141288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067" name="Rectangle 562"/>
          <p:cNvSpPr>
            <a:spLocks noChangeArrowheads="1"/>
          </p:cNvSpPr>
          <p:nvPr/>
        </p:nvSpPr>
        <p:spPr bwMode="auto">
          <a:xfrm>
            <a:off x="6753225" y="1447800"/>
            <a:ext cx="139700" cy="1524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068" name="Rectangle 563"/>
          <p:cNvSpPr>
            <a:spLocks noChangeArrowheads="1"/>
          </p:cNvSpPr>
          <p:nvPr/>
        </p:nvSpPr>
        <p:spPr bwMode="auto">
          <a:xfrm>
            <a:off x="6892925" y="1600200"/>
            <a:ext cx="141288" cy="1524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069" name="Rectangle 564"/>
          <p:cNvSpPr>
            <a:spLocks noChangeArrowheads="1"/>
          </p:cNvSpPr>
          <p:nvPr/>
        </p:nvSpPr>
        <p:spPr bwMode="auto">
          <a:xfrm>
            <a:off x="6892925" y="1447800"/>
            <a:ext cx="141288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070" name="Rectangle 565"/>
          <p:cNvSpPr>
            <a:spLocks noChangeArrowheads="1"/>
          </p:cNvSpPr>
          <p:nvPr/>
        </p:nvSpPr>
        <p:spPr bwMode="auto">
          <a:xfrm>
            <a:off x="6753225" y="16002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071" name="Rectangle 566"/>
          <p:cNvSpPr>
            <a:spLocks noChangeArrowheads="1"/>
          </p:cNvSpPr>
          <p:nvPr/>
        </p:nvSpPr>
        <p:spPr bwMode="auto">
          <a:xfrm>
            <a:off x="7034213" y="14478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072" name="Rectangle 567"/>
          <p:cNvSpPr>
            <a:spLocks noChangeArrowheads="1"/>
          </p:cNvSpPr>
          <p:nvPr/>
        </p:nvSpPr>
        <p:spPr bwMode="auto">
          <a:xfrm>
            <a:off x="7173913" y="1600200"/>
            <a:ext cx="141287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073" name="Rectangle 568"/>
          <p:cNvSpPr>
            <a:spLocks noChangeArrowheads="1"/>
          </p:cNvSpPr>
          <p:nvPr/>
        </p:nvSpPr>
        <p:spPr bwMode="auto">
          <a:xfrm>
            <a:off x="7173913" y="1447800"/>
            <a:ext cx="141287" cy="1524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074" name="Rectangle 569"/>
          <p:cNvSpPr>
            <a:spLocks noChangeArrowheads="1"/>
          </p:cNvSpPr>
          <p:nvPr/>
        </p:nvSpPr>
        <p:spPr bwMode="auto">
          <a:xfrm>
            <a:off x="7034213" y="1600200"/>
            <a:ext cx="139700" cy="1524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075" name="Rectangle 570"/>
          <p:cNvSpPr>
            <a:spLocks noChangeArrowheads="1"/>
          </p:cNvSpPr>
          <p:nvPr/>
        </p:nvSpPr>
        <p:spPr bwMode="auto">
          <a:xfrm>
            <a:off x="6753225" y="17526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076" name="Rectangle 571"/>
          <p:cNvSpPr>
            <a:spLocks noChangeArrowheads="1"/>
          </p:cNvSpPr>
          <p:nvPr/>
        </p:nvSpPr>
        <p:spPr bwMode="auto">
          <a:xfrm>
            <a:off x="6892925" y="1905000"/>
            <a:ext cx="141288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077" name="Rectangle 572"/>
          <p:cNvSpPr>
            <a:spLocks noChangeArrowheads="1"/>
          </p:cNvSpPr>
          <p:nvPr/>
        </p:nvSpPr>
        <p:spPr bwMode="auto">
          <a:xfrm>
            <a:off x="6892925" y="1752600"/>
            <a:ext cx="141288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078" name="Rectangle 573"/>
          <p:cNvSpPr>
            <a:spLocks noChangeArrowheads="1"/>
          </p:cNvSpPr>
          <p:nvPr/>
        </p:nvSpPr>
        <p:spPr bwMode="auto">
          <a:xfrm>
            <a:off x="6753225" y="19050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079" name="Rectangle 574"/>
          <p:cNvSpPr>
            <a:spLocks noChangeArrowheads="1"/>
          </p:cNvSpPr>
          <p:nvPr/>
        </p:nvSpPr>
        <p:spPr bwMode="auto">
          <a:xfrm>
            <a:off x="7034213" y="17526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080" name="Rectangle 575"/>
          <p:cNvSpPr>
            <a:spLocks noChangeArrowheads="1"/>
          </p:cNvSpPr>
          <p:nvPr/>
        </p:nvSpPr>
        <p:spPr bwMode="auto">
          <a:xfrm>
            <a:off x="7173913" y="1905000"/>
            <a:ext cx="141287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081" name="Rectangle 576"/>
          <p:cNvSpPr>
            <a:spLocks noChangeArrowheads="1"/>
          </p:cNvSpPr>
          <p:nvPr/>
        </p:nvSpPr>
        <p:spPr bwMode="auto">
          <a:xfrm>
            <a:off x="7173913" y="1752600"/>
            <a:ext cx="141287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082" name="Rectangle 577"/>
          <p:cNvSpPr>
            <a:spLocks noChangeArrowheads="1"/>
          </p:cNvSpPr>
          <p:nvPr/>
        </p:nvSpPr>
        <p:spPr bwMode="auto">
          <a:xfrm>
            <a:off x="7034213" y="19050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083" name="Rectangle 578"/>
          <p:cNvSpPr>
            <a:spLocks noChangeArrowheads="1"/>
          </p:cNvSpPr>
          <p:nvPr/>
        </p:nvSpPr>
        <p:spPr bwMode="auto">
          <a:xfrm>
            <a:off x="7315200" y="838200"/>
            <a:ext cx="141288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084" name="Rectangle 579"/>
          <p:cNvSpPr>
            <a:spLocks noChangeArrowheads="1"/>
          </p:cNvSpPr>
          <p:nvPr/>
        </p:nvSpPr>
        <p:spPr bwMode="auto">
          <a:xfrm>
            <a:off x="7456488" y="9906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085" name="Rectangle 580"/>
          <p:cNvSpPr>
            <a:spLocks noChangeArrowheads="1"/>
          </p:cNvSpPr>
          <p:nvPr/>
        </p:nvSpPr>
        <p:spPr bwMode="auto">
          <a:xfrm>
            <a:off x="7456488" y="8382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086" name="Rectangle 581"/>
          <p:cNvSpPr>
            <a:spLocks noChangeArrowheads="1"/>
          </p:cNvSpPr>
          <p:nvPr/>
        </p:nvSpPr>
        <p:spPr bwMode="auto">
          <a:xfrm>
            <a:off x="7315200" y="990600"/>
            <a:ext cx="141288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087" name="Rectangle 582"/>
          <p:cNvSpPr>
            <a:spLocks noChangeArrowheads="1"/>
          </p:cNvSpPr>
          <p:nvPr/>
        </p:nvSpPr>
        <p:spPr bwMode="auto">
          <a:xfrm>
            <a:off x="7596188" y="838200"/>
            <a:ext cx="141287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088" name="Rectangle 583"/>
          <p:cNvSpPr>
            <a:spLocks noChangeArrowheads="1"/>
          </p:cNvSpPr>
          <p:nvPr/>
        </p:nvSpPr>
        <p:spPr bwMode="auto">
          <a:xfrm>
            <a:off x="7737475" y="9906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089" name="Rectangle 584"/>
          <p:cNvSpPr>
            <a:spLocks noChangeArrowheads="1"/>
          </p:cNvSpPr>
          <p:nvPr/>
        </p:nvSpPr>
        <p:spPr bwMode="auto">
          <a:xfrm>
            <a:off x="7737475" y="8382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090" name="Rectangle 585"/>
          <p:cNvSpPr>
            <a:spLocks noChangeArrowheads="1"/>
          </p:cNvSpPr>
          <p:nvPr/>
        </p:nvSpPr>
        <p:spPr bwMode="auto">
          <a:xfrm>
            <a:off x="7596188" y="990600"/>
            <a:ext cx="141287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091" name="Rectangle 586"/>
          <p:cNvSpPr>
            <a:spLocks noChangeArrowheads="1"/>
          </p:cNvSpPr>
          <p:nvPr/>
        </p:nvSpPr>
        <p:spPr bwMode="auto">
          <a:xfrm>
            <a:off x="7315200" y="1143000"/>
            <a:ext cx="141288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092" name="Rectangle 587"/>
          <p:cNvSpPr>
            <a:spLocks noChangeArrowheads="1"/>
          </p:cNvSpPr>
          <p:nvPr/>
        </p:nvSpPr>
        <p:spPr bwMode="auto">
          <a:xfrm>
            <a:off x="7456488" y="12954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093" name="Rectangle 588"/>
          <p:cNvSpPr>
            <a:spLocks noChangeArrowheads="1"/>
          </p:cNvSpPr>
          <p:nvPr/>
        </p:nvSpPr>
        <p:spPr bwMode="auto">
          <a:xfrm>
            <a:off x="7456488" y="11430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094" name="Rectangle 589"/>
          <p:cNvSpPr>
            <a:spLocks noChangeArrowheads="1"/>
          </p:cNvSpPr>
          <p:nvPr/>
        </p:nvSpPr>
        <p:spPr bwMode="auto">
          <a:xfrm>
            <a:off x="7315200" y="1295400"/>
            <a:ext cx="141288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095" name="Rectangle 590"/>
          <p:cNvSpPr>
            <a:spLocks noChangeArrowheads="1"/>
          </p:cNvSpPr>
          <p:nvPr/>
        </p:nvSpPr>
        <p:spPr bwMode="auto">
          <a:xfrm>
            <a:off x="7596188" y="1143000"/>
            <a:ext cx="141287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096" name="Rectangle 591"/>
          <p:cNvSpPr>
            <a:spLocks noChangeArrowheads="1"/>
          </p:cNvSpPr>
          <p:nvPr/>
        </p:nvSpPr>
        <p:spPr bwMode="auto">
          <a:xfrm>
            <a:off x="7737475" y="12954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097" name="Rectangle 592"/>
          <p:cNvSpPr>
            <a:spLocks noChangeArrowheads="1"/>
          </p:cNvSpPr>
          <p:nvPr/>
        </p:nvSpPr>
        <p:spPr bwMode="auto">
          <a:xfrm>
            <a:off x="7737475" y="11430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098" name="Rectangle 593"/>
          <p:cNvSpPr>
            <a:spLocks noChangeArrowheads="1"/>
          </p:cNvSpPr>
          <p:nvPr/>
        </p:nvSpPr>
        <p:spPr bwMode="auto">
          <a:xfrm>
            <a:off x="7596188" y="1295400"/>
            <a:ext cx="141287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099" name="Rectangle 594"/>
          <p:cNvSpPr>
            <a:spLocks noChangeArrowheads="1"/>
          </p:cNvSpPr>
          <p:nvPr/>
        </p:nvSpPr>
        <p:spPr bwMode="auto">
          <a:xfrm>
            <a:off x="7877175" y="838200"/>
            <a:ext cx="141288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100" name="Rectangle 595"/>
          <p:cNvSpPr>
            <a:spLocks noChangeArrowheads="1"/>
          </p:cNvSpPr>
          <p:nvPr/>
        </p:nvSpPr>
        <p:spPr bwMode="auto">
          <a:xfrm>
            <a:off x="8018463" y="990600"/>
            <a:ext cx="141287" cy="1524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101" name="Rectangle 596"/>
          <p:cNvSpPr>
            <a:spLocks noChangeArrowheads="1"/>
          </p:cNvSpPr>
          <p:nvPr/>
        </p:nvSpPr>
        <p:spPr bwMode="auto">
          <a:xfrm>
            <a:off x="8018463" y="838200"/>
            <a:ext cx="141287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102" name="Rectangle 597"/>
          <p:cNvSpPr>
            <a:spLocks noChangeArrowheads="1"/>
          </p:cNvSpPr>
          <p:nvPr/>
        </p:nvSpPr>
        <p:spPr bwMode="auto">
          <a:xfrm>
            <a:off x="7877175" y="990600"/>
            <a:ext cx="141288" cy="1524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103" name="Rectangle 598"/>
          <p:cNvSpPr>
            <a:spLocks noChangeArrowheads="1"/>
          </p:cNvSpPr>
          <p:nvPr/>
        </p:nvSpPr>
        <p:spPr bwMode="auto">
          <a:xfrm>
            <a:off x="8159750" y="8382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104" name="Rectangle 599"/>
          <p:cNvSpPr>
            <a:spLocks noChangeArrowheads="1"/>
          </p:cNvSpPr>
          <p:nvPr/>
        </p:nvSpPr>
        <p:spPr bwMode="auto">
          <a:xfrm>
            <a:off x="8299450" y="990600"/>
            <a:ext cx="141288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105" name="Rectangle 600"/>
          <p:cNvSpPr>
            <a:spLocks noChangeArrowheads="1"/>
          </p:cNvSpPr>
          <p:nvPr/>
        </p:nvSpPr>
        <p:spPr bwMode="auto">
          <a:xfrm>
            <a:off x="8299450" y="838200"/>
            <a:ext cx="141288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106" name="Rectangle 601"/>
          <p:cNvSpPr>
            <a:spLocks noChangeArrowheads="1"/>
          </p:cNvSpPr>
          <p:nvPr/>
        </p:nvSpPr>
        <p:spPr bwMode="auto">
          <a:xfrm>
            <a:off x="8159750" y="9906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107" name="Rectangle 602"/>
          <p:cNvSpPr>
            <a:spLocks noChangeArrowheads="1"/>
          </p:cNvSpPr>
          <p:nvPr/>
        </p:nvSpPr>
        <p:spPr bwMode="auto">
          <a:xfrm>
            <a:off x="7877175" y="1143000"/>
            <a:ext cx="141288" cy="1524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108" name="Rectangle 603"/>
          <p:cNvSpPr>
            <a:spLocks noChangeArrowheads="1"/>
          </p:cNvSpPr>
          <p:nvPr/>
        </p:nvSpPr>
        <p:spPr bwMode="auto">
          <a:xfrm>
            <a:off x="8018463" y="1295400"/>
            <a:ext cx="141287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109" name="Rectangle 604"/>
          <p:cNvSpPr>
            <a:spLocks noChangeArrowheads="1"/>
          </p:cNvSpPr>
          <p:nvPr/>
        </p:nvSpPr>
        <p:spPr bwMode="auto">
          <a:xfrm>
            <a:off x="8018463" y="1143000"/>
            <a:ext cx="141287" cy="1524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110" name="Rectangle 605"/>
          <p:cNvSpPr>
            <a:spLocks noChangeArrowheads="1"/>
          </p:cNvSpPr>
          <p:nvPr/>
        </p:nvSpPr>
        <p:spPr bwMode="auto">
          <a:xfrm>
            <a:off x="7877175" y="1295400"/>
            <a:ext cx="141288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111" name="Rectangle 606"/>
          <p:cNvSpPr>
            <a:spLocks noChangeArrowheads="1"/>
          </p:cNvSpPr>
          <p:nvPr/>
        </p:nvSpPr>
        <p:spPr bwMode="auto">
          <a:xfrm>
            <a:off x="8159750" y="11430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112" name="Rectangle 607"/>
          <p:cNvSpPr>
            <a:spLocks noChangeArrowheads="1"/>
          </p:cNvSpPr>
          <p:nvPr/>
        </p:nvSpPr>
        <p:spPr bwMode="auto">
          <a:xfrm>
            <a:off x="8299450" y="1295400"/>
            <a:ext cx="141288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113" name="Rectangle 608"/>
          <p:cNvSpPr>
            <a:spLocks noChangeArrowheads="1"/>
          </p:cNvSpPr>
          <p:nvPr/>
        </p:nvSpPr>
        <p:spPr bwMode="auto">
          <a:xfrm>
            <a:off x="8299450" y="1143000"/>
            <a:ext cx="141288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114" name="Rectangle 609"/>
          <p:cNvSpPr>
            <a:spLocks noChangeArrowheads="1"/>
          </p:cNvSpPr>
          <p:nvPr/>
        </p:nvSpPr>
        <p:spPr bwMode="auto">
          <a:xfrm>
            <a:off x="8159750" y="12954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115" name="Rectangle 610"/>
          <p:cNvSpPr>
            <a:spLocks noChangeArrowheads="1"/>
          </p:cNvSpPr>
          <p:nvPr/>
        </p:nvSpPr>
        <p:spPr bwMode="auto">
          <a:xfrm>
            <a:off x="7315200" y="1447800"/>
            <a:ext cx="141288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116" name="Rectangle 611"/>
          <p:cNvSpPr>
            <a:spLocks noChangeArrowheads="1"/>
          </p:cNvSpPr>
          <p:nvPr/>
        </p:nvSpPr>
        <p:spPr bwMode="auto">
          <a:xfrm>
            <a:off x="7456488" y="16002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117" name="Rectangle 612"/>
          <p:cNvSpPr>
            <a:spLocks noChangeArrowheads="1"/>
          </p:cNvSpPr>
          <p:nvPr/>
        </p:nvSpPr>
        <p:spPr bwMode="auto">
          <a:xfrm>
            <a:off x="7456488" y="14478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118" name="Rectangle 613"/>
          <p:cNvSpPr>
            <a:spLocks noChangeArrowheads="1"/>
          </p:cNvSpPr>
          <p:nvPr/>
        </p:nvSpPr>
        <p:spPr bwMode="auto">
          <a:xfrm>
            <a:off x="7315200" y="1600200"/>
            <a:ext cx="141288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119" name="Rectangle 614"/>
          <p:cNvSpPr>
            <a:spLocks noChangeArrowheads="1"/>
          </p:cNvSpPr>
          <p:nvPr/>
        </p:nvSpPr>
        <p:spPr bwMode="auto">
          <a:xfrm>
            <a:off x="7596188" y="1447800"/>
            <a:ext cx="141287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120" name="Rectangle 615"/>
          <p:cNvSpPr>
            <a:spLocks noChangeArrowheads="1"/>
          </p:cNvSpPr>
          <p:nvPr/>
        </p:nvSpPr>
        <p:spPr bwMode="auto">
          <a:xfrm>
            <a:off x="7737475" y="16002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121" name="Rectangle 616"/>
          <p:cNvSpPr>
            <a:spLocks noChangeArrowheads="1"/>
          </p:cNvSpPr>
          <p:nvPr/>
        </p:nvSpPr>
        <p:spPr bwMode="auto">
          <a:xfrm>
            <a:off x="7737475" y="14478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122" name="Rectangle 617"/>
          <p:cNvSpPr>
            <a:spLocks noChangeArrowheads="1"/>
          </p:cNvSpPr>
          <p:nvPr/>
        </p:nvSpPr>
        <p:spPr bwMode="auto">
          <a:xfrm>
            <a:off x="7596188" y="1600200"/>
            <a:ext cx="141287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123" name="Rectangle 618"/>
          <p:cNvSpPr>
            <a:spLocks noChangeArrowheads="1"/>
          </p:cNvSpPr>
          <p:nvPr/>
        </p:nvSpPr>
        <p:spPr bwMode="auto">
          <a:xfrm>
            <a:off x="7315200" y="1752600"/>
            <a:ext cx="141288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124" name="Rectangle 619"/>
          <p:cNvSpPr>
            <a:spLocks noChangeArrowheads="1"/>
          </p:cNvSpPr>
          <p:nvPr/>
        </p:nvSpPr>
        <p:spPr bwMode="auto">
          <a:xfrm>
            <a:off x="7456488" y="19050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125" name="Rectangle 620"/>
          <p:cNvSpPr>
            <a:spLocks noChangeArrowheads="1"/>
          </p:cNvSpPr>
          <p:nvPr/>
        </p:nvSpPr>
        <p:spPr bwMode="auto">
          <a:xfrm>
            <a:off x="7456488" y="17526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126" name="Rectangle 621"/>
          <p:cNvSpPr>
            <a:spLocks noChangeArrowheads="1"/>
          </p:cNvSpPr>
          <p:nvPr/>
        </p:nvSpPr>
        <p:spPr bwMode="auto">
          <a:xfrm>
            <a:off x="7315200" y="1905000"/>
            <a:ext cx="141288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127" name="Rectangle 622"/>
          <p:cNvSpPr>
            <a:spLocks noChangeArrowheads="1"/>
          </p:cNvSpPr>
          <p:nvPr/>
        </p:nvSpPr>
        <p:spPr bwMode="auto">
          <a:xfrm>
            <a:off x="7596188" y="1752600"/>
            <a:ext cx="141287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128" name="Rectangle 623"/>
          <p:cNvSpPr>
            <a:spLocks noChangeArrowheads="1"/>
          </p:cNvSpPr>
          <p:nvPr/>
        </p:nvSpPr>
        <p:spPr bwMode="auto">
          <a:xfrm>
            <a:off x="7737475" y="19050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129" name="Rectangle 624"/>
          <p:cNvSpPr>
            <a:spLocks noChangeArrowheads="1"/>
          </p:cNvSpPr>
          <p:nvPr/>
        </p:nvSpPr>
        <p:spPr bwMode="auto">
          <a:xfrm>
            <a:off x="7737475" y="17526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130" name="Rectangle 625"/>
          <p:cNvSpPr>
            <a:spLocks noChangeArrowheads="1"/>
          </p:cNvSpPr>
          <p:nvPr/>
        </p:nvSpPr>
        <p:spPr bwMode="auto">
          <a:xfrm>
            <a:off x="7596188" y="1905000"/>
            <a:ext cx="141287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131" name="Rectangle 626"/>
          <p:cNvSpPr>
            <a:spLocks noChangeArrowheads="1"/>
          </p:cNvSpPr>
          <p:nvPr/>
        </p:nvSpPr>
        <p:spPr bwMode="auto">
          <a:xfrm>
            <a:off x="7877175" y="1447800"/>
            <a:ext cx="141288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132" name="Rectangle 627"/>
          <p:cNvSpPr>
            <a:spLocks noChangeArrowheads="1"/>
          </p:cNvSpPr>
          <p:nvPr/>
        </p:nvSpPr>
        <p:spPr bwMode="auto">
          <a:xfrm>
            <a:off x="8018463" y="1600200"/>
            <a:ext cx="141287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133" name="Rectangle 628"/>
          <p:cNvSpPr>
            <a:spLocks noChangeArrowheads="1"/>
          </p:cNvSpPr>
          <p:nvPr/>
        </p:nvSpPr>
        <p:spPr bwMode="auto">
          <a:xfrm>
            <a:off x="8018463" y="1447800"/>
            <a:ext cx="141287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134" name="Rectangle 629"/>
          <p:cNvSpPr>
            <a:spLocks noChangeArrowheads="1"/>
          </p:cNvSpPr>
          <p:nvPr/>
        </p:nvSpPr>
        <p:spPr bwMode="auto">
          <a:xfrm>
            <a:off x="7877175" y="1600200"/>
            <a:ext cx="141288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135" name="Rectangle 630"/>
          <p:cNvSpPr>
            <a:spLocks noChangeArrowheads="1"/>
          </p:cNvSpPr>
          <p:nvPr/>
        </p:nvSpPr>
        <p:spPr bwMode="auto">
          <a:xfrm>
            <a:off x="8159750" y="14478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136" name="Rectangle 631"/>
          <p:cNvSpPr>
            <a:spLocks noChangeArrowheads="1"/>
          </p:cNvSpPr>
          <p:nvPr/>
        </p:nvSpPr>
        <p:spPr bwMode="auto">
          <a:xfrm>
            <a:off x="8299450" y="1600200"/>
            <a:ext cx="141288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137" name="Rectangle 632"/>
          <p:cNvSpPr>
            <a:spLocks noChangeArrowheads="1"/>
          </p:cNvSpPr>
          <p:nvPr/>
        </p:nvSpPr>
        <p:spPr bwMode="auto">
          <a:xfrm>
            <a:off x="8299450" y="1447800"/>
            <a:ext cx="141288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138" name="Rectangle 633"/>
          <p:cNvSpPr>
            <a:spLocks noChangeArrowheads="1"/>
          </p:cNvSpPr>
          <p:nvPr/>
        </p:nvSpPr>
        <p:spPr bwMode="auto">
          <a:xfrm>
            <a:off x="8159750" y="16002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139" name="Rectangle 634"/>
          <p:cNvSpPr>
            <a:spLocks noChangeArrowheads="1"/>
          </p:cNvSpPr>
          <p:nvPr/>
        </p:nvSpPr>
        <p:spPr bwMode="auto">
          <a:xfrm>
            <a:off x="7877175" y="1752600"/>
            <a:ext cx="141288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140" name="Rectangle 635"/>
          <p:cNvSpPr>
            <a:spLocks noChangeArrowheads="1"/>
          </p:cNvSpPr>
          <p:nvPr/>
        </p:nvSpPr>
        <p:spPr bwMode="auto">
          <a:xfrm>
            <a:off x="8018463" y="1905000"/>
            <a:ext cx="141287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141" name="Rectangle 636"/>
          <p:cNvSpPr>
            <a:spLocks noChangeArrowheads="1"/>
          </p:cNvSpPr>
          <p:nvPr/>
        </p:nvSpPr>
        <p:spPr bwMode="auto">
          <a:xfrm>
            <a:off x="8018463" y="1752600"/>
            <a:ext cx="141287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142" name="Rectangle 637"/>
          <p:cNvSpPr>
            <a:spLocks noChangeArrowheads="1"/>
          </p:cNvSpPr>
          <p:nvPr/>
        </p:nvSpPr>
        <p:spPr bwMode="auto">
          <a:xfrm>
            <a:off x="7877175" y="1905000"/>
            <a:ext cx="141288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143" name="Rectangle 638"/>
          <p:cNvSpPr>
            <a:spLocks noChangeArrowheads="1"/>
          </p:cNvSpPr>
          <p:nvPr/>
        </p:nvSpPr>
        <p:spPr bwMode="auto">
          <a:xfrm>
            <a:off x="8159750" y="17526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144" name="Rectangle 639"/>
          <p:cNvSpPr>
            <a:spLocks noChangeArrowheads="1"/>
          </p:cNvSpPr>
          <p:nvPr/>
        </p:nvSpPr>
        <p:spPr bwMode="auto">
          <a:xfrm>
            <a:off x="8299450" y="1905000"/>
            <a:ext cx="141288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145" name="Rectangle 640"/>
          <p:cNvSpPr>
            <a:spLocks noChangeArrowheads="1"/>
          </p:cNvSpPr>
          <p:nvPr/>
        </p:nvSpPr>
        <p:spPr bwMode="auto">
          <a:xfrm>
            <a:off x="8299450" y="1752600"/>
            <a:ext cx="141288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146" name="Rectangle 641"/>
          <p:cNvSpPr>
            <a:spLocks noChangeArrowheads="1"/>
          </p:cNvSpPr>
          <p:nvPr/>
        </p:nvSpPr>
        <p:spPr bwMode="auto">
          <a:xfrm>
            <a:off x="8159750" y="19050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147" name="Rectangle 642"/>
          <p:cNvSpPr>
            <a:spLocks noChangeArrowheads="1"/>
          </p:cNvSpPr>
          <p:nvPr/>
        </p:nvSpPr>
        <p:spPr bwMode="auto">
          <a:xfrm>
            <a:off x="6189663" y="2057400"/>
            <a:ext cx="141287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148" name="Rectangle 643"/>
          <p:cNvSpPr>
            <a:spLocks noChangeArrowheads="1"/>
          </p:cNvSpPr>
          <p:nvPr/>
        </p:nvSpPr>
        <p:spPr bwMode="auto">
          <a:xfrm>
            <a:off x="6330950" y="22098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149" name="Rectangle 644"/>
          <p:cNvSpPr>
            <a:spLocks noChangeArrowheads="1"/>
          </p:cNvSpPr>
          <p:nvPr/>
        </p:nvSpPr>
        <p:spPr bwMode="auto">
          <a:xfrm>
            <a:off x="6330950" y="20574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150" name="Rectangle 645"/>
          <p:cNvSpPr>
            <a:spLocks noChangeArrowheads="1"/>
          </p:cNvSpPr>
          <p:nvPr/>
        </p:nvSpPr>
        <p:spPr bwMode="auto">
          <a:xfrm>
            <a:off x="6189663" y="2209800"/>
            <a:ext cx="141287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151" name="Rectangle 646"/>
          <p:cNvSpPr>
            <a:spLocks noChangeArrowheads="1"/>
          </p:cNvSpPr>
          <p:nvPr/>
        </p:nvSpPr>
        <p:spPr bwMode="auto">
          <a:xfrm>
            <a:off x="6470650" y="2057400"/>
            <a:ext cx="141288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152" name="Rectangle 647"/>
          <p:cNvSpPr>
            <a:spLocks noChangeArrowheads="1"/>
          </p:cNvSpPr>
          <p:nvPr/>
        </p:nvSpPr>
        <p:spPr bwMode="auto">
          <a:xfrm>
            <a:off x="6611938" y="2209800"/>
            <a:ext cx="141287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153" name="Rectangle 648"/>
          <p:cNvSpPr>
            <a:spLocks noChangeArrowheads="1"/>
          </p:cNvSpPr>
          <p:nvPr/>
        </p:nvSpPr>
        <p:spPr bwMode="auto">
          <a:xfrm>
            <a:off x="6611938" y="2057400"/>
            <a:ext cx="141287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154" name="Rectangle 649"/>
          <p:cNvSpPr>
            <a:spLocks noChangeArrowheads="1"/>
          </p:cNvSpPr>
          <p:nvPr/>
        </p:nvSpPr>
        <p:spPr bwMode="auto">
          <a:xfrm>
            <a:off x="6470650" y="2209800"/>
            <a:ext cx="141288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155" name="Rectangle 650"/>
          <p:cNvSpPr>
            <a:spLocks noChangeArrowheads="1"/>
          </p:cNvSpPr>
          <p:nvPr/>
        </p:nvSpPr>
        <p:spPr bwMode="auto">
          <a:xfrm>
            <a:off x="6189663" y="2362200"/>
            <a:ext cx="141287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156" name="Rectangle 651"/>
          <p:cNvSpPr>
            <a:spLocks noChangeArrowheads="1"/>
          </p:cNvSpPr>
          <p:nvPr/>
        </p:nvSpPr>
        <p:spPr bwMode="auto">
          <a:xfrm>
            <a:off x="6330950" y="25146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157" name="Rectangle 652"/>
          <p:cNvSpPr>
            <a:spLocks noChangeArrowheads="1"/>
          </p:cNvSpPr>
          <p:nvPr/>
        </p:nvSpPr>
        <p:spPr bwMode="auto">
          <a:xfrm>
            <a:off x="6330950" y="23622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158" name="Rectangle 653"/>
          <p:cNvSpPr>
            <a:spLocks noChangeArrowheads="1"/>
          </p:cNvSpPr>
          <p:nvPr/>
        </p:nvSpPr>
        <p:spPr bwMode="auto">
          <a:xfrm>
            <a:off x="6189663" y="2514600"/>
            <a:ext cx="141287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159" name="Rectangle 654"/>
          <p:cNvSpPr>
            <a:spLocks noChangeArrowheads="1"/>
          </p:cNvSpPr>
          <p:nvPr/>
        </p:nvSpPr>
        <p:spPr bwMode="auto">
          <a:xfrm>
            <a:off x="6470650" y="2362200"/>
            <a:ext cx="141288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160" name="Rectangle 655"/>
          <p:cNvSpPr>
            <a:spLocks noChangeArrowheads="1"/>
          </p:cNvSpPr>
          <p:nvPr/>
        </p:nvSpPr>
        <p:spPr bwMode="auto">
          <a:xfrm>
            <a:off x="6611938" y="2514600"/>
            <a:ext cx="141287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161" name="Rectangle 656"/>
          <p:cNvSpPr>
            <a:spLocks noChangeArrowheads="1"/>
          </p:cNvSpPr>
          <p:nvPr/>
        </p:nvSpPr>
        <p:spPr bwMode="auto">
          <a:xfrm>
            <a:off x="6611938" y="2362200"/>
            <a:ext cx="141287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162" name="Rectangle 657"/>
          <p:cNvSpPr>
            <a:spLocks noChangeArrowheads="1"/>
          </p:cNvSpPr>
          <p:nvPr/>
        </p:nvSpPr>
        <p:spPr bwMode="auto">
          <a:xfrm>
            <a:off x="6470650" y="2514600"/>
            <a:ext cx="141288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163" name="Rectangle 658"/>
          <p:cNvSpPr>
            <a:spLocks noChangeArrowheads="1"/>
          </p:cNvSpPr>
          <p:nvPr/>
        </p:nvSpPr>
        <p:spPr bwMode="auto">
          <a:xfrm>
            <a:off x="6753225" y="20574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164" name="Rectangle 659"/>
          <p:cNvSpPr>
            <a:spLocks noChangeArrowheads="1"/>
          </p:cNvSpPr>
          <p:nvPr/>
        </p:nvSpPr>
        <p:spPr bwMode="auto">
          <a:xfrm>
            <a:off x="6892925" y="2209800"/>
            <a:ext cx="141288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165" name="Rectangle 660"/>
          <p:cNvSpPr>
            <a:spLocks noChangeArrowheads="1"/>
          </p:cNvSpPr>
          <p:nvPr/>
        </p:nvSpPr>
        <p:spPr bwMode="auto">
          <a:xfrm>
            <a:off x="6892925" y="2057400"/>
            <a:ext cx="141288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166" name="Rectangle 661"/>
          <p:cNvSpPr>
            <a:spLocks noChangeArrowheads="1"/>
          </p:cNvSpPr>
          <p:nvPr/>
        </p:nvSpPr>
        <p:spPr bwMode="auto">
          <a:xfrm>
            <a:off x="6753225" y="22098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167" name="Rectangle 662"/>
          <p:cNvSpPr>
            <a:spLocks noChangeArrowheads="1"/>
          </p:cNvSpPr>
          <p:nvPr/>
        </p:nvSpPr>
        <p:spPr bwMode="auto">
          <a:xfrm>
            <a:off x="7034213" y="20574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168" name="Rectangle 663"/>
          <p:cNvSpPr>
            <a:spLocks noChangeArrowheads="1"/>
          </p:cNvSpPr>
          <p:nvPr/>
        </p:nvSpPr>
        <p:spPr bwMode="auto">
          <a:xfrm>
            <a:off x="7173913" y="2209800"/>
            <a:ext cx="141287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169" name="Rectangle 664"/>
          <p:cNvSpPr>
            <a:spLocks noChangeArrowheads="1"/>
          </p:cNvSpPr>
          <p:nvPr/>
        </p:nvSpPr>
        <p:spPr bwMode="auto">
          <a:xfrm>
            <a:off x="7173913" y="2057400"/>
            <a:ext cx="141287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170" name="Rectangle 665"/>
          <p:cNvSpPr>
            <a:spLocks noChangeArrowheads="1"/>
          </p:cNvSpPr>
          <p:nvPr/>
        </p:nvSpPr>
        <p:spPr bwMode="auto">
          <a:xfrm>
            <a:off x="7034213" y="22098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171" name="Rectangle 666"/>
          <p:cNvSpPr>
            <a:spLocks noChangeArrowheads="1"/>
          </p:cNvSpPr>
          <p:nvPr/>
        </p:nvSpPr>
        <p:spPr bwMode="auto">
          <a:xfrm>
            <a:off x="6753225" y="23622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172" name="Rectangle 667"/>
          <p:cNvSpPr>
            <a:spLocks noChangeArrowheads="1"/>
          </p:cNvSpPr>
          <p:nvPr/>
        </p:nvSpPr>
        <p:spPr bwMode="auto">
          <a:xfrm>
            <a:off x="6892925" y="2514600"/>
            <a:ext cx="141288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173" name="Rectangle 668"/>
          <p:cNvSpPr>
            <a:spLocks noChangeArrowheads="1"/>
          </p:cNvSpPr>
          <p:nvPr/>
        </p:nvSpPr>
        <p:spPr bwMode="auto">
          <a:xfrm>
            <a:off x="6892925" y="2362200"/>
            <a:ext cx="141288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174" name="Rectangle 669"/>
          <p:cNvSpPr>
            <a:spLocks noChangeArrowheads="1"/>
          </p:cNvSpPr>
          <p:nvPr/>
        </p:nvSpPr>
        <p:spPr bwMode="auto">
          <a:xfrm>
            <a:off x="6753225" y="25146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175" name="Rectangle 670"/>
          <p:cNvSpPr>
            <a:spLocks noChangeArrowheads="1"/>
          </p:cNvSpPr>
          <p:nvPr/>
        </p:nvSpPr>
        <p:spPr bwMode="auto">
          <a:xfrm>
            <a:off x="7034213" y="23622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176" name="Rectangle 671"/>
          <p:cNvSpPr>
            <a:spLocks noChangeArrowheads="1"/>
          </p:cNvSpPr>
          <p:nvPr/>
        </p:nvSpPr>
        <p:spPr bwMode="auto">
          <a:xfrm>
            <a:off x="7173913" y="2514600"/>
            <a:ext cx="141287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177" name="Rectangle 672"/>
          <p:cNvSpPr>
            <a:spLocks noChangeArrowheads="1"/>
          </p:cNvSpPr>
          <p:nvPr/>
        </p:nvSpPr>
        <p:spPr bwMode="auto">
          <a:xfrm>
            <a:off x="7173913" y="2362200"/>
            <a:ext cx="141287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178" name="Rectangle 673"/>
          <p:cNvSpPr>
            <a:spLocks noChangeArrowheads="1"/>
          </p:cNvSpPr>
          <p:nvPr/>
        </p:nvSpPr>
        <p:spPr bwMode="auto">
          <a:xfrm>
            <a:off x="7034213" y="25146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179" name="Rectangle 674"/>
          <p:cNvSpPr>
            <a:spLocks noChangeArrowheads="1"/>
          </p:cNvSpPr>
          <p:nvPr/>
        </p:nvSpPr>
        <p:spPr bwMode="auto">
          <a:xfrm>
            <a:off x="6189663" y="2667000"/>
            <a:ext cx="141287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180" name="Rectangle 675"/>
          <p:cNvSpPr>
            <a:spLocks noChangeArrowheads="1"/>
          </p:cNvSpPr>
          <p:nvPr/>
        </p:nvSpPr>
        <p:spPr bwMode="auto">
          <a:xfrm>
            <a:off x="6330950" y="28194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181" name="Rectangle 676"/>
          <p:cNvSpPr>
            <a:spLocks noChangeArrowheads="1"/>
          </p:cNvSpPr>
          <p:nvPr/>
        </p:nvSpPr>
        <p:spPr bwMode="auto">
          <a:xfrm>
            <a:off x="6330950" y="26670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182" name="Rectangle 677"/>
          <p:cNvSpPr>
            <a:spLocks noChangeArrowheads="1"/>
          </p:cNvSpPr>
          <p:nvPr/>
        </p:nvSpPr>
        <p:spPr bwMode="auto">
          <a:xfrm>
            <a:off x="6189663" y="2819400"/>
            <a:ext cx="141287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183" name="Rectangle 678"/>
          <p:cNvSpPr>
            <a:spLocks noChangeArrowheads="1"/>
          </p:cNvSpPr>
          <p:nvPr/>
        </p:nvSpPr>
        <p:spPr bwMode="auto">
          <a:xfrm>
            <a:off x="6470650" y="2667000"/>
            <a:ext cx="141288" cy="1524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184" name="Rectangle 679"/>
          <p:cNvSpPr>
            <a:spLocks noChangeArrowheads="1"/>
          </p:cNvSpPr>
          <p:nvPr/>
        </p:nvSpPr>
        <p:spPr bwMode="auto">
          <a:xfrm>
            <a:off x="6611938" y="2819400"/>
            <a:ext cx="141287" cy="1524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185" name="Rectangle 680"/>
          <p:cNvSpPr>
            <a:spLocks noChangeArrowheads="1"/>
          </p:cNvSpPr>
          <p:nvPr/>
        </p:nvSpPr>
        <p:spPr bwMode="auto">
          <a:xfrm>
            <a:off x="6611938" y="2667000"/>
            <a:ext cx="141287" cy="1524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186" name="Rectangle 681"/>
          <p:cNvSpPr>
            <a:spLocks noChangeArrowheads="1"/>
          </p:cNvSpPr>
          <p:nvPr/>
        </p:nvSpPr>
        <p:spPr bwMode="auto">
          <a:xfrm>
            <a:off x="6470650" y="2819400"/>
            <a:ext cx="141288" cy="1524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187" name="Rectangle 682"/>
          <p:cNvSpPr>
            <a:spLocks noChangeArrowheads="1"/>
          </p:cNvSpPr>
          <p:nvPr/>
        </p:nvSpPr>
        <p:spPr bwMode="auto">
          <a:xfrm>
            <a:off x="6189663" y="2971800"/>
            <a:ext cx="141287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188" name="Rectangle 683"/>
          <p:cNvSpPr>
            <a:spLocks noChangeArrowheads="1"/>
          </p:cNvSpPr>
          <p:nvPr/>
        </p:nvSpPr>
        <p:spPr bwMode="auto">
          <a:xfrm>
            <a:off x="6330950" y="31242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189" name="Rectangle 684"/>
          <p:cNvSpPr>
            <a:spLocks noChangeArrowheads="1"/>
          </p:cNvSpPr>
          <p:nvPr/>
        </p:nvSpPr>
        <p:spPr bwMode="auto">
          <a:xfrm>
            <a:off x="6330950" y="29718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190" name="Rectangle 685"/>
          <p:cNvSpPr>
            <a:spLocks noChangeArrowheads="1"/>
          </p:cNvSpPr>
          <p:nvPr/>
        </p:nvSpPr>
        <p:spPr bwMode="auto">
          <a:xfrm>
            <a:off x="6189663" y="3124200"/>
            <a:ext cx="141287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191" name="Rectangle 686"/>
          <p:cNvSpPr>
            <a:spLocks noChangeArrowheads="1"/>
          </p:cNvSpPr>
          <p:nvPr/>
        </p:nvSpPr>
        <p:spPr bwMode="auto">
          <a:xfrm>
            <a:off x="6470650" y="2971800"/>
            <a:ext cx="141288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192" name="Rectangle 687"/>
          <p:cNvSpPr>
            <a:spLocks noChangeArrowheads="1"/>
          </p:cNvSpPr>
          <p:nvPr/>
        </p:nvSpPr>
        <p:spPr bwMode="auto">
          <a:xfrm>
            <a:off x="6611938" y="3124200"/>
            <a:ext cx="141287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193" name="Rectangle 688"/>
          <p:cNvSpPr>
            <a:spLocks noChangeArrowheads="1"/>
          </p:cNvSpPr>
          <p:nvPr/>
        </p:nvSpPr>
        <p:spPr bwMode="auto">
          <a:xfrm>
            <a:off x="6611938" y="2971800"/>
            <a:ext cx="141287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194" name="Rectangle 689"/>
          <p:cNvSpPr>
            <a:spLocks noChangeArrowheads="1"/>
          </p:cNvSpPr>
          <p:nvPr/>
        </p:nvSpPr>
        <p:spPr bwMode="auto">
          <a:xfrm>
            <a:off x="6470650" y="3124200"/>
            <a:ext cx="141288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195" name="Rectangle 690"/>
          <p:cNvSpPr>
            <a:spLocks noChangeArrowheads="1"/>
          </p:cNvSpPr>
          <p:nvPr/>
        </p:nvSpPr>
        <p:spPr bwMode="auto">
          <a:xfrm>
            <a:off x="6753225" y="26670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196" name="Rectangle 691"/>
          <p:cNvSpPr>
            <a:spLocks noChangeArrowheads="1"/>
          </p:cNvSpPr>
          <p:nvPr/>
        </p:nvSpPr>
        <p:spPr bwMode="auto">
          <a:xfrm>
            <a:off x="6892925" y="2819400"/>
            <a:ext cx="141288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197" name="Rectangle 692"/>
          <p:cNvSpPr>
            <a:spLocks noChangeArrowheads="1"/>
          </p:cNvSpPr>
          <p:nvPr/>
        </p:nvSpPr>
        <p:spPr bwMode="auto">
          <a:xfrm>
            <a:off x="6892925" y="2667000"/>
            <a:ext cx="141288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198" name="Rectangle 693"/>
          <p:cNvSpPr>
            <a:spLocks noChangeArrowheads="1"/>
          </p:cNvSpPr>
          <p:nvPr/>
        </p:nvSpPr>
        <p:spPr bwMode="auto">
          <a:xfrm>
            <a:off x="6753225" y="28194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199" name="Rectangle 694"/>
          <p:cNvSpPr>
            <a:spLocks noChangeArrowheads="1"/>
          </p:cNvSpPr>
          <p:nvPr/>
        </p:nvSpPr>
        <p:spPr bwMode="auto">
          <a:xfrm>
            <a:off x="7034213" y="26670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200" name="Rectangle 695"/>
          <p:cNvSpPr>
            <a:spLocks noChangeArrowheads="1"/>
          </p:cNvSpPr>
          <p:nvPr/>
        </p:nvSpPr>
        <p:spPr bwMode="auto">
          <a:xfrm>
            <a:off x="7173913" y="2819400"/>
            <a:ext cx="141287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201" name="Rectangle 696"/>
          <p:cNvSpPr>
            <a:spLocks noChangeArrowheads="1"/>
          </p:cNvSpPr>
          <p:nvPr/>
        </p:nvSpPr>
        <p:spPr bwMode="auto">
          <a:xfrm>
            <a:off x="7173913" y="2667000"/>
            <a:ext cx="141287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202" name="Rectangle 697"/>
          <p:cNvSpPr>
            <a:spLocks noChangeArrowheads="1"/>
          </p:cNvSpPr>
          <p:nvPr/>
        </p:nvSpPr>
        <p:spPr bwMode="auto">
          <a:xfrm>
            <a:off x="7034213" y="28194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203" name="Rectangle 698"/>
          <p:cNvSpPr>
            <a:spLocks noChangeArrowheads="1"/>
          </p:cNvSpPr>
          <p:nvPr/>
        </p:nvSpPr>
        <p:spPr bwMode="auto">
          <a:xfrm>
            <a:off x="6753225" y="29718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204" name="Rectangle 699"/>
          <p:cNvSpPr>
            <a:spLocks noChangeArrowheads="1"/>
          </p:cNvSpPr>
          <p:nvPr/>
        </p:nvSpPr>
        <p:spPr bwMode="auto">
          <a:xfrm>
            <a:off x="6892925" y="3124200"/>
            <a:ext cx="141288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205" name="Rectangle 700"/>
          <p:cNvSpPr>
            <a:spLocks noChangeArrowheads="1"/>
          </p:cNvSpPr>
          <p:nvPr/>
        </p:nvSpPr>
        <p:spPr bwMode="auto">
          <a:xfrm>
            <a:off x="6892925" y="2971800"/>
            <a:ext cx="141288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206" name="Rectangle 701"/>
          <p:cNvSpPr>
            <a:spLocks noChangeArrowheads="1"/>
          </p:cNvSpPr>
          <p:nvPr/>
        </p:nvSpPr>
        <p:spPr bwMode="auto">
          <a:xfrm>
            <a:off x="6753225" y="31242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207" name="Rectangle 702"/>
          <p:cNvSpPr>
            <a:spLocks noChangeArrowheads="1"/>
          </p:cNvSpPr>
          <p:nvPr/>
        </p:nvSpPr>
        <p:spPr bwMode="auto">
          <a:xfrm>
            <a:off x="7034213" y="29718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208" name="Rectangle 703"/>
          <p:cNvSpPr>
            <a:spLocks noChangeArrowheads="1"/>
          </p:cNvSpPr>
          <p:nvPr/>
        </p:nvSpPr>
        <p:spPr bwMode="auto">
          <a:xfrm>
            <a:off x="7173913" y="3124200"/>
            <a:ext cx="141287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209" name="Rectangle 704"/>
          <p:cNvSpPr>
            <a:spLocks noChangeArrowheads="1"/>
          </p:cNvSpPr>
          <p:nvPr/>
        </p:nvSpPr>
        <p:spPr bwMode="auto">
          <a:xfrm>
            <a:off x="7173913" y="2971800"/>
            <a:ext cx="141287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210" name="Rectangle 705"/>
          <p:cNvSpPr>
            <a:spLocks noChangeArrowheads="1"/>
          </p:cNvSpPr>
          <p:nvPr/>
        </p:nvSpPr>
        <p:spPr bwMode="auto">
          <a:xfrm>
            <a:off x="7034213" y="31242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211" name="Rectangle 706"/>
          <p:cNvSpPr>
            <a:spLocks noChangeArrowheads="1"/>
          </p:cNvSpPr>
          <p:nvPr/>
        </p:nvSpPr>
        <p:spPr bwMode="auto">
          <a:xfrm>
            <a:off x="7315200" y="2057400"/>
            <a:ext cx="141288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212" name="Rectangle 707"/>
          <p:cNvSpPr>
            <a:spLocks noChangeArrowheads="1"/>
          </p:cNvSpPr>
          <p:nvPr/>
        </p:nvSpPr>
        <p:spPr bwMode="auto">
          <a:xfrm>
            <a:off x="7456488" y="22098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213" name="Rectangle 708"/>
          <p:cNvSpPr>
            <a:spLocks noChangeArrowheads="1"/>
          </p:cNvSpPr>
          <p:nvPr/>
        </p:nvSpPr>
        <p:spPr bwMode="auto">
          <a:xfrm>
            <a:off x="7456488" y="20574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214" name="Rectangle 709"/>
          <p:cNvSpPr>
            <a:spLocks noChangeArrowheads="1"/>
          </p:cNvSpPr>
          <p:nvPr/>
        </p:nvSpPr>
        <p:spPr bwMode="auto">
          <a:xfrm>
            <a:off x="7315200" y="2209800"/>
            <a:ext cx="141288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215" name="Rectangle 710"/>
          <p:cNvSpPr>
            <a:spLocks noChangeArrowheads="1"/>
          </p:cNvSpPr>
          <p:nvPr/>
        </p:nvSpPr>
        <p:spPr bwMode="auto">
          <a:xfrm>
            <a:off x="7596188" y="2057400"/>
            <a:ext cx="141287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216" name="Rectangle 711"/>
          <p:cNvSpPr>
            <a:spLocks noChangeArrowheads="1"/>
          </p:cNvSpPr>
          <p:nvPr/>
        </p:nvSpPr>
        <p:spPr bwMode="auto">
          <a:xfrm>
            <a:off x="7737475" y="2209800"/>
            <a:ext cx="139700" cy="1524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217" name="Rectangle 712"/>
          <p:cNvSpPr>
            <a:spLocks noChangeArrowheads="1"/>
          </p:cNvSpPr>
          <p:nvPr/>
        </p:nvSpPr>
        <p:spPr bwMode="auto">
          <a:xfrm>
            <a:off x="7737475" y="20574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218" name="Rectangle 713"/>
          <p:cNvSpPr>
            <a:spLocks noChangeArrowheads="1"/>
          </p:cNvSpPr>
          <p:nvPr/>
        </p:nvSpPr>
        <p:spPr bwMode="auto">
          <a:xfrm>
            <a:off x="7596188" y="2209800"/>
            <a:ext cx="141287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219" name="Rectangle 714"/>
          <p:cNvSpPr>
            <a:spLocks noChangeArrowheads="1"/>
          </p:cNvSpPr>
          <p:nvPr/>
        </p:nvSpPr>
        <p:spPr bwMode="auto">
          <a:xfrm>
            <a:off x="7315200" y="2362200"/>
            <a:ext cx="141288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220" name="Rectangle 715"/>
          <p:cNvSpPr>
            <a:spLocks noChangeArrowheads="1"/>
          </p:cNvSpPr>
          <p:nvPr/>
        </p:nvSpPr>
        <p:spPr bwMode="auto">
          <a:xfrm>
            <a:off x="7456488" y="25146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221" name="Rectangle 716"/>
          <p:cNvSpPr>
            <a:spLocks noChangeArrowheads="1"/>
          </p:cNvSpPr>
          <p:nvPr/>
        </p:nvSpPr>
        <p:spPr bwMode="auto">
          <a:xfrm>
            <a:off x="7456488" y="23622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222" name="Rectangle 717"/>
          <p:cNvSpPr>
            <a:spLocks noChangeArrowheads="1"/>
          </p:cNvSpPr>
          <p:nvPr/>
        </p:nvSpPr>
        <p:spPr bwMode="auto">
          <a:xfrm>
            <a:off x="7315200" y="2514600"/>
            <a:ext cx="141288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223" name="Rectangle 718"/>
          <p:cNvSpPr>
            <a:spLocks noChangeArrowheads="1"/>
          </p:cNvSpPr>
          <p:nvPr/>
        </p:nvSpPr>
        <p:spPr bwMode="auto">
          <a:xfrm>
            <a:off x="7596188" y="2362200"/>
            <a:ext cx="141287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224" name="Rectangle 719"/>
          <p:cNvSpPr>
            <a:spLocks noChangeArrowheads="1"/>
          </p:cNvSpPr>
          <p:nvPr/>
        </p:nvSpPr>
        <p:spPr bwMode="auto">
          <a:xfrm>
            <a:off x="7737475" y="25146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225" name="Rectangle 720"/>
          <p:cNvSpPr>
            <a:spLocks noChangeArrowheads="1"/>
          </p:cNvSpPr>
          <p:nvPr/>
        </p:nvSpPr>
        <p:spPr bwMode="auto">
          <a:xfrm>
            <a:off x="7737475" y="23622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226" name="Rectangle 721"/>
          <p:cNvSpPr>
            <a:spLocks noChangeArrowheads="1"/>
          </p:cNvSpPr>
          <p:nvPr/>
        </p:nvSpPr>
        <p:spPr bwMode="auto">
          <a:xfrm>
            <a:off x="7596188" y="2514600"/>
            <a:ext cx="141287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227" name="Rectangle 722"/>
          <p:cNvSpPr>
            <a:spLocks noChangeArrowheads="1"/>
          </p:cNvSpPr>
          <p:nvPr/>
        </p:nvSpPr>
        <p:spPr bwMode="auto">
          <a:xfrm>
            <a:off x="7877175" y="2057400"/>
            <a:ext cx="141288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228" name="Rectangle 723"/>
          <p:cNvSpPr>
            <a:spLocks noChangeArrowheads="1"/>
          </p:cNvSpPr>
          <p:nvPr/>
        </p:nvSpPr>
        <p:spPr bwMode="auto">
          <a:xfrm>
            <a:off x="8018463" y="2209800"/>
            <a:ext cx="141287" cy="1524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229" name="Rectangle 724"/>
          <p:cNvSpPr>
            <a:spLocks noChangeArrowheads="1"/>
          </p:cNvSpPr>
          <p:nvPr/>
        </p:nvSpPr>
        <p:spPr bwMode="auto">
          <a:xfrm>
            <a:off x="8018463" y="2057400"/>
            <a:ext cx="141287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230" name="Rectangle 725"/>
          <p:cNvSpPr>
            <a:spLocks noChangeArrowheads="1"/>
          </p:cNvSpPr>
          <p:nvPr/>
        </p:nvSpPr>
        <p:spPr bwMode="auto">
          <a:xfrm>
            <a:off x="7877175" y="2209800"/>
            <a:ext cx="141288" cy="1524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231" name="Rectangle 726"/>
          <p:cNvSpPr>
            <a:spLocks noChangeArrowheads="1"/>
          </p:cNvSpPr>
          <p:nvPr/>
        </p:nvSpPr>
        <p:spPr bwMode="auto">
          <a:xfrm>
            <a:off x="8159750" y="20574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232" name="Rectangle 727"/>
          <p:cNvSpPr>
            <a:spLocks noChangeArrowheads="1"/>
          </p:cNvSpPr>
          <p:nvPr/>
        </p:nvSpPr>
        <p:spPr bwMode="auto">
          <a:xfrm>
            <a:off x="8299450" y="2209800"/>
            <a:ext cx="141288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233" name="Rectangle 728"/>
          <p:cNvSpPr>
            <a:spLocks noChangeArrowheads="1"/>
          </p:cNvSpPr>
          <p:nvPr/>
        </p:nvSpPr>
        <p:spPr bwMode="auto">
          <a:xfrm>
            <a:off x="8299450" y="2057400"/>
            <a:ext cx="141288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234" name="Rectangle 729"/>
          <p:cNvSpPr>
            <a:spLocks noChangeArrowheads="1"/>
          </p:cNvSpPr>
          <p:nvPr/>
        </p:nvSpPr>
        <p:spPr bwMode="auto">
          <a:xfrm>
            <a:off x="8159750" y="22098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235" name="Rectangle 730"/>
          <p:cNvSpPr>
            <a:spLocks noChangeArrowheads="1"/>
          </p:cNvSpPr>
          <p:nvPr/>
        </p:nvSpPr>
        <p:spPr bwMode="auto">
          <a:xfrm>
            <a:off x="7877175" y="2362200"/>
            <a:ext cx="141288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236" name="Rectangle 731"/>
          <p:cNvSpPr>
            <a:spLocks noChangeArrowheads="1"/>
          </p:cNvSpPr>
          <p:nvPr/>
        </p:nvSpPr>
        <p:spPr bwMode="auto">
          <a:xfrm>
            <a:off x="8018463" y="2514600"/>
            <a:ext cx="141287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237" name="Rectangle 732"/>
          <p:cNvSpPr>
            <a:spLocks noChangeArrowheads="1"/>
          </p:cNvSpPr>
          <p:nvPr/>
        </p:nvSpPr>
        <p:spPr bwMode="auto">
          <a:xfrm>
            <a:off x="8018463" y="2362200"/>
            <a:ext cx="141287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238" name="Rectangle 733"/>
          <p:cNvSpPr>
            <a:spLocks noChangeArrowheads="1"/>
          </p:cNvSpPr>
          <p:nvPr/>
        </p:nvSpPr>
        <p:spPr bwMode="auto">
          <a:xfrm>
            <a:off x="7877175" y="2514600"/>
            <a:ext cx="141288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239" name="Rectangle 734"/>
          <p:cNvSpPr>
            <a:spLocks noChangeArrowheads="1"/>
          </p:cNvSpPr>
          <p:nvPr/>
        </p:nvSpPr>
        <p:spPr bwMode="auto">
          <a:xfrm>
            <a:off x="8159750" y="23622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240" name="Rectangle 735"/>
          <p:cNvSpPr>
            <a:spLocks noChangeArrowheads="1"/>
          </p:cNvSpPr>
          <p:nvPr/>
        </p:nvSpPr>
        <p:spPr bwMode="auto">
          <a:xfrm>
            <a:off x="8299450" y="2514600"/>
            <a:ext cx="141288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241" name="Rectangle 736"/>
          <p:cNvSpPr>
            <a:spLocks noChangeArrowheads="1"/>
          </p:cNvSpPr>
          <p:nvPr/>
        </p:nvSpPr>
        <p:spPr bwMode="auto">
          <a:xfrm>
            <a:off x="8299450" y="2362200"/>
            <a:ext cx="141288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242" name="Rectangle 737"/>
          <p:cNvSpPr>
            <a:spLocks noChangeArrowheads="1"/>
          </p:cNvSpPr>
          <p:nvPr/>
        </p:nvSpPr>
        <p:spPr bwMode="auto">
          <a:xfrm>
            <a:off x="8159750" y="25146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243" name="Rectangle 738"/>
          <p:cNvSpPr>
            <a:spLocks noChangeArrowheads="1"/>
          </p:cNvSpPr>
          <p:nvPr/>
        </p:nvSpPr>
        <p:spPr bwMode="auto">
          <a:xfrm>
            <a:off x="7315200" y="2667000"/>
            <a:ext cx="141288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244" name="Rectangle 739"/>
          <p:cNvSpPr>
            <a:spLocks noChangeArrowheads="1"/>
          </p:cNvSpPr>
          <p:nvPr/>
        </p:nvSpPr>
        <p:spPr bwMode="auto">
          <a:xfrm>
            <a:off x="7456488" y="28194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245" name="Rectangle 740"/>
          <p:cNvSpPr>
            <a:spLocks noChangeArrowheads="1"/>
          </p:cNvSpPr>
          <p:nvPr/>
        </p:nvSpPr>
        <p:spPr bwMode="auto">
          <a:xfrm>
            <a:off x="7456488" y="26670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246" name="Rectangle 741"/>
          <p:cNvSpPr>
            <a:spLocks noChangeArrowheads="1"/>
          </p:cNvSpPr>
          <p:nvPr/>
        </p:nvSpPr>
        <p:spPr bwMode="auto">
          <a:xfrm>
            <a:off x="7315200" y="2819400"/>
            <a:ext cx="141288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247" name="Rectangle 742"/>
          <p:cNvSpPr>
            <a:spLocks noChangeArrowheads="1"/>
          </p:cNvSpPr>
          <p:nvPr/>
        </p:nvSpPr>
        <p:spPr bwMode="auto">
          <a:xfrm>
            <a:off x="7596188" y="2667000"/>
            <a:ext cx="141287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248" name="Rectangle 743"/>
          <p:cNvSpPr>
            <a:spLocks noChangeArrowheads="1"/>
          </p:cNvSpPr>
          <p:nvPr/>
        </p:nvSpPr>
        <p:spPr bwMode="auto">
          <a:xfrm>
            <a:off x="7737475" y="28194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249" name="Rectangle 744"/>
          <p:cNvSpPr>
            <a:spLocks noChangeArrowheads="1"/>
          </p:cNvSpPr>
          <p:nvPr/>
        </p:nvSpPr>
        <p:spPr bwMode="auto">
          <a:xfrm>
            <a:off x="7737475" y="26670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250" name="Rectangle 745"/>
          <p:cNvSpPr>
            <a:spLocks noChangeArrowheads="1"/>
          </p:cNvSpPr>
          <p:nvPr/>
        </p:nvSpPr>
        <p:spPr bwMode="auto">
          <a:xfrm>
            <a:off x="7596188" y="2819400"/>
            <a:ext cx="141287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251" name="Rectangle 746"/>
          <p:cNvSpPr>
            <a:spLocks noChangeArrowheads="1"/>
          </p:cNvSpPr>
          <p:nvPr/>
        </p:nvSpPr>
        <p:spPr bwMode="auto">
          <a:xfrm>
            <a:off x="7315200" y="2971800"/>
            <a:ext cx="141288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252" name="Rectangle 747"/>
          <p:cNvSpPr>
            <a:spLocks noChangeArrowheads="1"/>
          </p:cNvSpPr>
          <p:nvPr/>
        </p:nvSpPr>
        <p:spPr bwMode="auto">
          <a:xfrm>
            <a:off x="7456488" y="31242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253" name="Rectangle 748"/>
          <p:cNvSpPr>
            <a:spLocks noChangeArrowheads="1"/>
          </p:cNvSpPr>
          <p:nvPr/>
        </p:nvSpPr>
        <p:spPr bwMode="auto">
          <a:xfrm>
            <a:off x="7456488" y="29718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254" name="Rectangle 749"/>
          <p:cNvSpPr>
            <a:spLocks noChangeArrowheads="1"/>
          </p:cNvSpPr>
          <p:nvPr/>
        </p:nvSpPr>
        <p:spPr bwMode="auto">
          <a:xfrm>
            <a:off x="7315200" y="3124200"/>
            <a:ext cx="141288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255" name="Rectangle 750"/>
          <p:cNvSpPr>
            <a:spLocks noChangeArrowheads="1"/>
          </p:cNvSpPr>
          <p:nvPr/>
        </p:nvSpPr>
        <p:spPr bwMode="auto">
          <a:xfrm>
            <a:off x="7596188" y="2971800"/>
            <a:ext cx="141287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256" name="Rectangle 751"/>
          <p:cNvSpPr>
            <a:spLocks noChangeArrowheads="1"/>
          </p:cNvSpPr>
          <p:nvPr/>
        </p:nvSpPr>
        <p:spPr bwMode="auto">
          <a:xfrm>
            <a:off x="7737475" y="31242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257" name="Rectangle 752"/>
          <p:cNvSpPr>
            <a:spLocks noChangeArrowheads="1"/>
          </p:cNvSpPr>
          <p:nvPr/>
        </p:nvSpPr>
        <p:spPr bwMode="auto">
          <a:xfrm>
            <a:off x="7737475" y="29718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258" name="Rectangle 753"/>
          <p:cNvSpPr>
            <a:spLocks noChangeArrowheads="1"/>
          </p:cNvSpPr>
          <p:nvPr/>
        </p:nvSpPr>
        <p:spPr bwMode="auto">
          <a:xfrm>
            <a:off x="7596188" y="3124200"/>
            <a:ext cx="141287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259" name="Rectangle 754"/>
          <p:cNvSpPr>
            <a:spLocks noChangeArrowheads="1"/>
          </p:cNvSpPr>
          <p:nvPr/>
        </p:nvSpPr>
        <p:spPr bwMode="auto">
          <a:xfrm>
            <a:off x="7877175" y="2667000"/>
            <a:ext cx="141288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260" name="Rectangle 755"/>
          <p:cNvSpPr>
            <a:spLocks noChangeArrowheads="1"/>
          </p:cNvSpPr>
          <p:nvPr/>
        </p:nvSpPr>
        <p:spPr bwMode="auto">
          <a:xfrm>
            <a:off x="8018463" y="2819400"/>
            <a:ext cx="141287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261" name="Rectangle 756"/>
          <p:cNvSpPr>
            <a:spLocks noChangeArrowheads="1"/>
          </p:cNvSpPr>
          <p:nvPr/>
        </p:nvSpPr>
        <p:spPr bwMode="auto">
          <a:xfrm>
            <a:off x="8018463" y="2667000"/>
            <a:ext cx="141287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262" name="Rectangle 757"/>
          <p:cNvSpPr>
            <a:spLocks noChangeArrowheads="1"/>
          </p:cNvSpPr>
          <p:nvPr/>
        </p:nvSpPr>
        <p:spPr bwMode="auto">
          <a:xfrm>
            <a:off x="7877175" y="2819400"/>
            <a:ext cx="141288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263" name="Rectangle 758"/>
          <p:cNvSpPr>
            <a:spLocks noChangeArrowheads="1"/>
          </p:cNvSpPr>
          <p:nvPr/>
        </p:nvSpPr>
        <p:spPr bwMode="auto">
          <a:xfrm>
            <a:off x="8159750" y="26670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264" name="Rectangle 759"/>
          <p:cNvSpPr>
            <a:spLocks noChangeArrowheads="1"/>
          </p:cNvSpPr>
          <p:nvPr/>
        </p:nvSpPr>
        <p:spPr bwMode="auto">
          <a:xfrm>
            <a:off x="8299450" y="2819400"/>
            <a:ext cx="141288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265" name="Rectangle 760"/>
          <p:cNvSpPr>
            <a:spLocks noChangeArrowheads="1"/>
          </p:cNvSpPr>
          <p:nvPr/>
        </p:nvSpPr>
        <p:spPr bwMode="auto">
          <a:xfrm>
            <a:off x="8299450" y="2667000"/>
            <a:ext cx="141288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266" name="Rectangle 761"/>
          <p:cNvSpPr>
            <a:spLocks noChangeArrowheads="1"/>
          </p:cNvSpPr>
          <p:nvPr/>
        </p:nvSpPr>
        <p:spPr bwMode="auto">
          <a:xfrm>
            <a:off x="8159750" y="28194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267" name="Rectangle 762"/>
          <p:cNvSpPr>
            <a:spLocks noChangeArrowheads="1"/>
          </p:cNvSpPr>
          <p:nvPr/>
        </p:nvSpPr>
        <p:spPr bwMode="auto">
          <a:xfrm>
            <a:off x="7877175" y="2971800"/>
            <a:ext cx="141288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268" name="Rectangle 763"/>
          <p:cNvSpPr>
            <a:spLocks noChangeArrowheads="1"/>
          </p:cNvSpPr>
          <p:nvPr/>
        </p:nvSpPr>
        <p:spPr bwMode="auto">
          <a:xfrm>
            <a:off x="8018463" y="3124200"/>
            <a:ext cx="141287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269" name="Rectangle 764"/>
          <p:cNvSpPr>
            <a:spLocks noChangeArrowheads="1"/>
          </p:cNvSpPr>
          <p:nvPr/>
        </p:nvSpPr>
        <p:spPr bwMode="auto">
          <a:xfrm>
            <a:off x="8018463" y="2971800"/>
            <a:ext cx="141287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270" name="Rectangle 765"/>
          <p:cNvSpPr>
            <a:spLocks noChangeArrowheads="1"/>
          </p:cNvSpPr>
          <p:nvPr/>
        </p:nvSpPr>
        <p:spPr bwMode="auto">
          <a:xfrm>
            <a:off x="7877175" y="3124200"/>
            <a:ext cx="141288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271" name="Rectangle 766"/>
          <p:cNvSpPr>
            <a:spLocks noChangeArrowheads="1"/>
          </p:cNvSpPr>
          <p:nvPr/>
        </p:nvSpPr>
        <p:spPr bwMode="auto">
          <a:xfrm>
            <a:off x="8159750" y="29718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272" name="Rectangle 767"/>
          <p:cNvSpPr>
            <a:spLocks noChangeArrowheads="1"/>
          </p:cNvSpPr>
          <p:nvPr/>
        </p:nvSpPr>
        <p:spPr bwMode="auto">
          <a:xfrm>
            <a:off x="8299450" y="3124200"/>
            <a:ext cx="141288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273" name="Rectangle 768"/>
          <p:cNvSpPr>
            <a:spLocks noChangeArrowheads="1"/>
          </p:cNvSpPr>
          <p:nvPr/>
        </p:nvSpPr>
        <p:spPr bwMode="auto">
          <a:xfrm>
            <a:off x="8299450" y="2971800"/>
            <a:ext cx="141288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274" name="Rectangle 769"/>
          <p:cNvSpPr>
            <a:spLocks noChangeArrowheads="1"/>
          </p:cNvSpPr>
          <p:nvPr/>
        </p:nvSpPr>
        <p:spPr bwMode="auto">
          <a:xfrm>
            <a:off x="8159750" y="31242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275" name="Rectangle 770"/>
          <p:cNvSpPr>
            <a:spLocks noChangeArrowheads="1"/>
          </p:cNvSpPr>
          <p:nvPr/>
        </p:nvSpPr>
        <p:spPr bwMode="auto">
          <a:xfrm>
            <a:off x="1055688" y="35814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276" name="Rectangle 771"/>
          <p:cNvSpPr>
            <a:spLocks noChangeArrowheads="1"/>
          </p:cNvSpPr>
          <p:nvPr/>
        </p:nvSpPr>
        <p:spPr bwMode="auto">
          <a:xfrm>
            <a:off x="1195388" y="3733800"/>
            <a:ext cx="141287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277" name="Rectangle 772"/>
          <p:cNvSpPr>
            <a:spLocks noChangeArrowheads="1"/>
          </p:cNvSpPr>
          <p:nvPr/>
        </p:nvSpPr>
        <p:spPr bwMode="auto">
          <a:xfrm>
            <a:off x="1195388" y="3581400"/>
            <a:ext cx="141287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278" name="Rectangle 773"/>
          <p:cNvSpPr>
            <a:spLocks noChangeArrowheads="1"/>
          </p:cNvSpPr>
          <p:nvPr/>
        </p:nvSpPr>
        <p:spPr bwMode="auto">
          <a:xfrm>
            <a:off x="1055688" y="37338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279" name="Rectangle 774"/>
          <p:cNvSpPr>
            <a:spLocks noChangeArrowheads="1"/>
          </p:cNvSpPr>
          <p:nvPr/>
        </p:nvSpPr>
        <p:spPr bwMode="auto">
          <a:xfrm>
            <a:off x="1336675" y="35814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280" name="Rectangle 775"/>
          <p:cNvSpPr>
            <a:spLocks noChangeArrowheads="1"/>
          </p:cNvSpPr>
          <p:nvPr/>
        </p:nvSpPr>
        <p:spPr bwMode="auto">
          <a:xfrm>
            <a:off x="1476375" y="3733800"/>
            <a:ext cx="141288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281" name="Rectangle 776"/>
          <p:cNvSpPr>
            <a:spLocks noChangeArrowheads="1"/>
          </p:cNvSpPr>
          <p:nvPr/>
        </p:nvSpPr>
        <p:spPr bwMode="auto">
          <a:xfrm>
            <a:off x="1476375" y="3581400"/>
            <a:ext cx="141288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282" name="Rectangle 777"/>
          <p:cNvSpPr>
            <a:spLocks noChangeArrowheads="1"/>
          </p:cNvSpPr>
          <p:nvPr/>
        </p:nvSpPr>
        <p:spPr bwMode="auto">
          <a:xfrm>
            <a:off x="1336675" y="37338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283" name="Rectangle 778"/>
          <p:cNvSpPr>
            <a:spLocks noChangeArrowheads="1"/>
          </p:cNvSpPr>
          <p:nvPr/>
        </p:nvSpPr>
        <p:spPr bwMode="auto">
          <a:xfrm>
            <a:off x="1055688" y="38862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284" name="Rectangle 779"/>
          <p:cNvSpPr>
            <a:spLocks noChangeArrowheads="1"/>
          </p:cNvSpPr>
          <p:nvPr/>
        </p:nvSpPr>
        <p:spPr bwMode="auto">
          <a:xfrm>
            <a:off x="1195388" y="4038600"/>
            <a:ext cx="141287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285" name="Rectangle 780"/>
          <p:cNvSpPr>
            <a:spLocks noChangeArrowheads="1"/>
          </p:cNvSpPr>
          <p:nvPr/>
        </p:nvSpPr>
        <p:spPr bwMode="auto">
          <a:xfrm>
            <a:off x="1195388" y="3886200"/>
            <a:ext cx="141287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286" name="Rectangle 781"/>
          <p:cNvSpPr>
            <a:spLocks noChangeArrowheads="1"/>
          </p:cNvSpPr>
          <p:nvPr/>
        </p:nvSpPr>
        <p:spPr bwMode="auto">
          <a:xfrm>
            <a:off x="1055688" y="40386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287" name="Rectangle 782"/>
          <p:cNvSpPr>
            <a:spLocks noChangeArrowheads="1"/>
          </p:cNvSpPr>
          <p:nvPr/>
        </p:nvSpPr>
        <p:spPr bwMode="auto">
          <a:xfrm>
            <a:off x="1336675" y="38862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288" name="Rectangle 783"/>
          <p:cNvSpPr>
            <a:spLocks noChangeArrowheads="1"/>
          </p:cNvSpPr>
          <p:nvPr/>
        </p:nvSpPr>
        <p:spPr bwMode="auto">
          <a:xfrm>
            <a:off x="1476375" y="4038600"/>
            <a:ext cx="141288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289" name="Rectangle 784"/>
          <p:cNvSpPr>
            <a:spLocks noChangeArrowheads="1"/>
          </p:cNvSpPr>
          <p:nvPr/>
        </p:nvSpPr>
        <p:spPr bwMode="auto">
          <a:xfrm>
            <a:off x="1476375" y="3886200"/>
            <a:ext cx="141288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290" name="Rectangle 785"/>
          <p:cNvSpPr>
            <a:spLocks noChangeArrowheads="1"/>
          </p:cNvSpPr>
          <p:nvPr/>
        </p:nvSpPr>
        <p:spPr bwMode="auto">
          <a:xfrm>
            <a:off x="1336675" y="40386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291" name="Rectangle 786"/>
          <p:cNvSpPr>
            <a:spLocks noChangeArrowheads="1"/>
          </p:cNvSpPr>
          <p:nvPr/>
        </p:nvSpPr>
        <p:spPr bwMode="auto">
          <a:xfrm>
            <a:off x="1617663" y="3581400"/>
            <a:ext cx="141287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292" name="Rectangle 787"/>
          <p:cNvSpPr>
            <a:spLocks noChangeArrowheads="1"/>
          </p:cNvSpPr>
          <p:nvPr/>
        </p:nvSpPr>
        <p:spPr bwMode="auto">
          <a:xfrm>
            <a:off x="1758950" y="37338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293" name="Rectangle 788"/>
          <p:cNvSpPr>
            <a:spLocks noChangeArrowheads="1"/>
          </p:cNvSpPr>
          <p:nvPr/>
        </p:nvSpPr>
        <p:spPr bwMode="auto">
          <a:xfrm>
            <a:off x="1758950" y="35814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294" name="Rectangle 789"/>
          <p:cNvSpPr>
            <a:spLocks noChangeArrowheads="1"/>
          </p:cNvSpPr>
          <p:nvPr/>
        </p:nvSpPr>
        <p:spPr bwMode="auto">
          <a:xfrm>
            <a:off x="1617663" y="3733800"/>
            <a:ext cx="141287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295" name="Rectangle 790"/>
          <p:cNvSpPr>
            <a:spLocks noChangeArrowheads="1"/>
          </p:cNvSpPr>
          <p:nvPr/>
        </p:nvSpPr>
        <p:spPr bwMode="auto">
          <a:xfrm>
            <a:off x="1898650" y="3581400"/>
            <a:ext cx="141288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296" name="Rectangle 791"/>
          <p:cNvSpPr>
            <a:spLocks noChangeArrowheads="1"/>
          </p:cNvSpPr>
          <p:nvPr/>
        </p:nvSpPr>
        <p:spPr bwMode="auto">
          <a:xfrm>
            <a:off x="2039938" y="3733800"/>
            <a:ext cx="141287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297" name="Rectangle 792"/>
          <p:cNvSpPr>
            <a:spLocks noChangeArrowheads="1"/>
          </p:cNvSpPr>
          <p:nvPr/>
        </p:nvSpPr>
        <p:spPr bwMode="auto">
          <a:xfrm>
            <a:off x="2039938" y="3581400"/>
            <a:ext cx="141287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298" name="Rectangle 793"/>
          <p:cNvSpPr>
            <a:spLocks noChangeArrowheads="1"/>
          </p:cNvSpPr>
          <p:nvPr/>
        </p:nvSpPr>
        <p:spPr bwMode="auto">
          <a:xfrm>
            <a:off x="1898650" y="3733800"/>
            <a:ext cx="141288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299" name="Rectangle 794"/>
          <p:cNvSpPr>
            <a:spLocks noChangeArrowheads="1"/>
          </p:cNvSpPr>
          <p:nvPr/>
        </p:nvSpPr>
        <p:spPr bwMode="auto">
          <a:xfrm>
            <a:off x="1617663" y="3886200"/>
            <a:ext cx="141287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300" name="Rectangle 795"/>
          <p:cNvSpPr>
            <a:spLocks noChangeArrowheads="1"/>
          </p:cNvSpPr>
          <p:nvPr/>
        </p:nvSpPr>
        <p:spPr bwMode="auto">
          <a:xfrm>
            <a:off x="1758950" y="4038600"/>
            <a:ext cx="139700" cy="1524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301" name="Rectangle 796"/>
          <p:cNvSpPr>
            <a:spLocks noChangeArrowheads="1"/>
          </p:cNvSpPr>
          <p:nvPr/>
        </p:nvSpPr>
        <p:spPr bwMode="auto">
          <a:xfrm>
            <a:off x="1758950" y="3886200"/>
            <a:ext cx="139700" cy="1524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302" name="Rectangle 797"/>
          <p:cNvSpPr>
            <a:spLocks noChangeArrowheads="1"/>
          </p:cNvSpPr>
          <p:nvPr/>
        </p:nvSpPr>
        <p:spPr bwMode="auto">
          <a:xfrm>
            <a:off x="1617663" y="4038600"/>
            <a:ext cx="141287" cy="1524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303" name="Rectangle 798"/>
          <p:cNvSpPr>
            <a:spLocks noChangeArrowheads="1"/>
          </p:cNvSpPr>
          <p:nvPr/>
        </p:nvSpPr>
        <p:spPr bwMode="auto">
          <a:xfrm>
            <a:off x="1898650" y="3886200"/>
            <a:ext cx="141288" cy="1524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304" name="Rectangle 799"/>
          <p:cNvSpPr>
            <a:spLocks noChangeArrowheads="1"/>
          </p:cNvSpPr>
          <p:nvPr/>
        </p:nvSpPr>
        <p:spPr bwMode="auto">
          <a:xfrm>
            <a:off x="2039938" y="4038600"/>
            <a:ext cx="141287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305" name="Rectangle 800"/>
          <p:cNvSpPr>
            <a:spLocks noChangeArrowheads="1"/>
          </p:cNvSpPr>
          <p:nvPr/>
        </p:nvSpPr>
        <p:spPr bwMode="auto">
          <a:xfrm>
            <a:off x="2039938" y="3886200"/>
            <a:ext cx="141287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306" name="Rectangle 801"/>
          <p:cNvSpPr>
            <a:spLocks noChangeArrowheads="1"/>
          </p:cNvSpPr>
          <p:nvPr/>
        </p:nvSpPr>
        <p:spPr bwMode="auto">
          <a:xfrm>
            <a:off x="1898650" y="4038600"/>
            <a:ext cx="141288" cy="1524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307" name="Rectangle 802"/>
          <p:cNvSpPr>
            <a:spLocks noChangeArrowheads="1"/>
          </p:cNvSpPr>
          <p:nvPr/>
        </p:nvSpPr>
        <p:spPr bwMode="auto">
          <a:xfrm>
            <a:off x="1055688" y="41910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308" name="Rectangle 803"/>
          <p:cNvSpPr>
            <a:spLocks noChangeArrowheads="1"/>
          </p:cNvSpPr>
          <p:nvPr/>
        </p:nvSpPr>
        <p:spPr bwMode="auto">
          <a:xfrm>
            <a:off x="1195388" y="4343400"/>
            <a:ext cx="141287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309" name="Rectangle 804"/>
          <p:cNvSpPr>
            <a:spLocks noChangeArrowheads="1"/>
          </p:cNvSpPr>
          <p:nvPr/>
        </p:nvSpPr>
        <p:spPr bwMode="auto">
          <a:xfrm>
            <a:off x="1195388" y="4191000"/>
            <a:ext cx="141287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310" name="Rectangle 805"/>
          <p:cNvSpPr>
            <a:spLocks noChangeArrowheads="1"/>
          </p:cNvSpPr>
          <p:nvPr/>
        </p:nvSpPr>
        <p:spPr bwMode="auto">
          <a:xfrm>
            <a:off x="1055688" y="43434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311" name="Rectangle 806"/>
          <p:cNvSpPr>
            <a:spLocks noChangeArrowheads="1"/>
          </p:cNvSpPr>
          <p:nvPr/>
        </p:nvSpPr>
        <p:spPr bwMode="auto">
          <a:xfrm>
            <a:off x="1336675" y="41910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312" name="Rectangle 807"/>
          <p:cNvSpPr>
            <a:spLocks noChangeArrowheads="1"/>
          </p:cNvSpPr>
          <p:nvPr/>
        </p:nvSpPr>
        <p:spPr bwMode="auto">
          <a:xfrm>
            <a:off x="1476375" y="4343400"/>
            <a:ext cx="141288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313" name="Rectangle 808"/>
          <p:cNvSpPr>
            <a:spLocks noChangeArrowheads="1"/>
          </p:cNvSpPr>
          <p:nvPr/>
        </p:nvSpPr>
        <p:spPr bwMode="auto">
          <a:xfrm>
            <a:off x="1476375" y="4191000"/>
            <a:ext cx="141288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314" name="Rectangle 809"/>
          <p:cNvSpPr>
            <a:spLocks noChangeArrowheads="1"/>
          </p:cNvSpPr>
          <p:nvPr/>
        </p:nvSpPr>
        <p:spPr bwMode="auto">
          <a:xfrm>
            <a:off x="1336675" y="43434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315" name="Rectangle 810"/>
          <p:cNvSpPr>
            <a:spLocks noChangeArrowheads="1"/>
          </p:cNvSpPr>
          <p:nvPr/>
        </p:nvSpPr>
        <p:spPr bwMode="auto">
          <a:xfrm>
            <a:off x="1055688" y="44958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316" name="Rectangle 811"/>
          <p:cNvSpPr>
            <a:spLocks noChangeArrowheads="1"/>
          </p:cNvSpPr>
          <p:nvPr/>
        </p:nvSpPr>
        <p:spPr bwMode="auto">
          <a:xfrm>
            <a:off x="1195388" y="4648200"/>
            <a:ext cx="141287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317" name="Rectangle 812"/>
          <p:cNvSpPr>
            <a:spLocks noChangeArrowheads="1"/>
          </p:cNvSpPr>
          <p:nvPr/>
        </p:nvSpPr>
        <p:spPr bwMode="auto">
          <a:xfrm>
            <a:off x="1195388" y="4495800"/>
            <a:ext cx="141287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318" name="Rectangle 813"/>
          <p:cNvSpPr>
            <a:spLocks noChangeArrowheads="1"/>
          </p:cNvSpPr>
          <p:nvPr/>
        </p:nvSpPr>
        <p:spPr bwMode="auto">
          <a:xfrm>
            <a:off x="1055688" y="46482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319" name="Rectangle 814"/>
          <p:cNvSpPr>
            <a:spLocks noChangeArrowheads="1"/>
          </p:cNvSpPr>
          <p:nvPr/>
        </p:nvSpPr>
        <p:spPr bwMode="auto">
          <a:xfrm>
            <a:off x="1336675" y="44958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320" name="Rectangle 815"/>
          <p:cNvSpPr>
            <a:spLocks noChangeArrowheads="1"/>
          </p:cNvSpPr>
          <p:nvPr/>
        </p:nvSpPr>
        <p:spPr bwMode="auto">
          <a:xfrm>
            <a:off x="1476375" y="4648200"/>
            <a:ext cx="141288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321" name="Rectangle 816"/>
          <p:cNvSpPr>
            <a:spLocks noChangeArrowheads="1"/>
          </p:cNvSpPr>
          <p:nvPr/>
        </p:nvSpPr>
        <p:spPr bwMode="auto">
          <a:xfrm>
            <a:off x="1476375" y="4495800"/>
            <a:ext cx="141288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322" name="Rectangle 817"/>
          <p:cNvSpPr>
            <a:spLocks noChangeArrowheads="1"/>
          </p:cNvSpPr>
          <p:nvPr/>
        </p:nvSpPr>
        <p:spPr bwMode="auto">
          <a:xfrm>
            <a:off x="1336675" y="46482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323" name="Rectangle 818"/>
          <p:cNvSpPr>
            <a:spLocks noChangeArrowheads="1"/>
          </p:cNvSpPr>
          <p:nvPr/>
        </p:nvSpPr>
        <p:spPr bwMode="auto">
          <a:xfrm>
            <a:off x="1617663" y="4191000"/>
            <a:ext cx="141287" cy="1524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324" name="Rectangle 819"/>
          <p:cNvSpPr>
            <a:spLocks noChangeArrowheads="1"/>
          </p:cNvSpPr>
          <p:nvPr/>
        </p:nvSpPr>
        <p:spPr bwMode="auto">
          <a:xfrm>
            <a:off x="1758950" y="4343400"/>
            <a:ext cx="139700" cy="1524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325" name="Rectangle 820"/>
          <p:cNvSpPr>
            <a:spLocks noChangeArrowheads="1"/>
          </p:cNvSpPr>
          <p:nvPr/>
        </p:nvSpPr>
        <p:spPr bwMode="auto">
          <a:xfrm>
            <a:off x="1758950" y="41910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326" name="Rectangle 821"/>
          <p:cNvSpPr>
            <a:spLocks noChangeArrowheads="1"/>
          </p:cNvSpPr>
          <p:nvPr/>
        </p:nvSpPr>
        <p:spPr bwMode="auto">
          <a:xfrm>
            <a:off x="1617663" y="4343400"/>
            <a:ext cx="141287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327" name="Rectangle 822"/>
          <p:cNvSpPr>
            <a:spLocks noChangeArrowheads="1"/>
          </p:cNvSpPr>
          <p:nvPr/>
        </p:nvSpPr>
        <p:spPr bwMode="auto">
          <a:xfrm>
            <a:off x="1898650" y="4191000"/>
            <a:ext cx="141288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328" name="Rectangle 823"/>
          <p:cNvSpPr>
            <a:spLocks noChangeArrowheads="1"/>
          </p:cNvSpPr>
          <p:nvPr/>
        </p:nvSpPr>
        <p:spPr bwMode="auto">
          <a:xfrm>
            <a:off x="2039938" y="4343400"/>
            <a:ext cx="141287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329" name="Rectangle 824"/>
          <p:cNvSpPr>
            <a:spLocks noChangeArrowheads="1"/>
          </p:cNvSpPr>
          <p:nvPr/>
        </p:nvSpPr>
        <p:spPr bwMode="auto">
          <a:xfrm>
            <a:off x="2039938" y="4191000"/>
            <a:ext cx="141287" cy="1524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330" name="Rectangle 825"/>
          <p:cNvSpPr>
            <a:spLocks noChangeArrowheads="1"/>
          </p:cNvSpPr>
          <p:nvPr/>
        </p:nvSpPr>
        <p:spPr bwMode="auto">
          <a:xfrm>
            <a:off x="1898650" y="4343400"/>
            <a:ext cx="141288" cy="1524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331" name="Rectangle 826"/>
          <p:cNvSpPr>
            <a:spLocks noChangeArrowheads="1"/>
          </p:cNvSpPr>
          <p:nvPr/>
        </p:nvSpPr>
        <p:spPr bwMode="auto">
          <a:xfrm>
            <a:off x="1617663" y="4495800"/>
            <a:ext cx="141287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332" name="Rectangle 827"/>
          <p:cNvSpPr>
            <a:spLocks noChangeArrowheads="1"/>
          </p:cNvSpPr>
          <p:nvPr/>
        </p:nvSpPr>
        <p:spPr bwMode="auto">
          <a:xfrm>
            <a:off x="1758950" y="46482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333" name="Rectangle 828"/>
          <p:cNvSpPr>
            <a:spLocks noChangeArrowheads="1"/>
          </p:cNvSpPr>
          <p:nvPr/>
        </p:nvSpPr>
        <p:spPr bwMode="auto">
          <a:xfrm>
            <a:off x="1758950" y="44958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334" name="Rectangle 829"/>
          <p:cNvSpPr>
            <a:spLocks noChangeArrowheads="1"/>
          </p:cNvSpPr>
          <p:nvPr/>
        </p:nvSpPr>
        <p:spPr bwMode="auto">
          <a:xfrm>
            <a:off x="1617663" y="4648200"/>
            <a:ext cx="141287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335" name="Rectangle 830"/>
          <p:cNvSpPr>
            <a:spLocks noChangeArrowheads="1"/>
          </p:cNvSpPr>
          <p:nvPr/>
        </p:nvSpPr>
        <p:spPr bwMode="auto">
          <a:xfrm>
            <a:off x="1898650" y="4495800"/>
            <a:ext cx="141288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336" name="Rectangle 831"/>
          <p:cNvSpPr>
            <a:spLocks noChangeArrowheads="1"/>
          </p:cNvSpPr>
          <p:nvPr/>
        </p:nvSpPr>
        <p:spPr bwMode="auto">
          <a:xfrm>
            <a:off x="2039938" y="4648200"/>
            <a:ext cx="141287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337" name="Rectangle 832"/>
          <p:cNvSpPr>
            <a:spLocks noChangeArrowheads="1"/>
          </p:cNvSpPr>
          <p:nvPr/>
        </p:nvSpPr>
        <p:spPr bwMode="auto">
          <a:xfrm>
            <a:off x="2039938" y="4495800"/>
            <a:ext cx="141287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338" name="Rectangle 833"/>
          <p:cNvSpPr>
            <a:spLocks noChangeArrowheads="1"/>
          </p:cNvSpPr>
          <p:nvPr/>
        </p:nvSpPr>
        <p:spPr bwMode="auto">
          <a:xfrm>
            <a:off x="1898650" y="4648200"/>
            <a:ext cx="141288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339" name="Rectangle 834"/>
          <p:cNvSpPr>
            <a:spLocks noChangeArrowheads="1"/>
          </p:cNvSpPr>
          <p:nvPr/>
        </p:nvSpPr>
        <p:spPr bwMode="auto">
          <a:xfrm>
            <a:off x="2181225" y="35814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340" name="Rectangle 835"/>
          <p:cNvSpPr>
            <a:spLocks noChangeArrowheads="1"/>
          </p:cNvSpPr>
          <p:nvPr/>
        </p:nvSpPr>
        <p:spPr bwMode="auto">
          <a:xfrm>
            <a:off x="2320925" y="3733800"/>
            <a:ext cx="141288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341" name="Rectangle 836"/>
          <p:cNvSpPr>
            <a:spLocks noChangeArrowheads="1"/>
          </p:cNvSpPr>
          <p:nvPr/>
        </p:nvSpPr>
        <p:spPr bwMode="auto">
          <a:xfrm>
            <a:off x="2320925" y="3581400"/>
            <a:ext cx="141288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342" name="Rectangle 837"/>
          <p:cNvSpPr>
            <a:spLocks noChangeArrowheads="1"/>
          </p:cNvSpPr>
          <p:nvPr/>
        </p:nvSpPr>
        <p:spPr bwMode="auto">
          <a:xfrm>
            <a:off x="2181225" y="37338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343" name="Rectangle 838"/>
          <p:cNvSpPr>
            <a:spLocks noChangeArrowheads="1"/>
          </p:cNvSpPr>
          <p:nvPr/>
        </p:nvSpPr>
        <p:spPr bwMode="auto">
          <a:xfrm>
            <a:off x="2462213" y="35814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344" name="Rectangle 839"/>
          <p:cNvSpPr>
            <a:spLocks noChangeArrowheads="1"/>
          </p:cNvSpPr>
          <p:nvPr/>
        </p:nvSpPr>
        <p:spPr bwMode="auto">
          <a:xfrm>
            <a:off x="2601913" y="3733800"/>
            <a:ext cx="141287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345" name="Rectangle 840"/>
          <p:cNvSpPr>
            <a:spLocks noChangeArrowheads="1"/>
          </p:cNvSpPr>
          <p:nvPr/>
        </p:nvSpPr>
        <p:spPr bwMode="auto">
          <a:xfrm>
            <a:off x="2601913" y="3581400"/>
            <a:ext cx="141287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346" name="Rectangle 841"/>
          <p:cNvSpPr>
            <a:spLocks noChangeArrowheads="1"/>
          </p:cNvSpPr>
          <p:nvPr/>
        </p:nvSpPr>
        <p:spPr bwMode="auto">
          <a:xfrm>
            <a:off x="2462213" y="37338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347" name="Rectangle 842"/>
          <p:cNvSpPr>
            <a:spLocks noChangeArrowheads="1"/>
          </p:cNvSpPr>
          <p:nvPr/>
        </p:nvSpPr>
        <p:spPr bwMode="auto">
          <a:xfrm>
            <a:off x="2181225" y="38862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348" name="Rectangle 843"/>
          <p:cNvSpPr>
            <a:spLocks noChangeArrowheads="1"/>
          </p:cNvSpPr>
          <p:nvPr/>
        </p:nvSpPr>
        <p:spPr bwMode="auto">
          <a:xfrm>
            <a:off x="2320925" y="4038600"/>
            <a:ext cx="141288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349" name="Rectangle 844"/>
          <p:cNvSpPr>
            <a:spLocks noChangeArrowheads="1"/>
          </p:cNvSpPr>
          <p:nvPr/>
        </p:nvSpPr>
        <p:spPr bwMode="auto">
          <a:xfrm>
            <a:off x="2320925" y="3886200"/>
            <a:ext cx="141288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350" name="Rectangle 845"/>
          <p:cNvSpPr>
            <a:spLocks noChangeArrowheads="1"/>
          </p:cNvSpPr>
          <p:nvPr/>
        </p:nvSpPr>
        <p:spPr bwMode="auto">
          <a:xfrm>
            <a:off x="2181225" y="40386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351" name="Rectangle 846"/>
          <p:cNvSpPr>
            <a:spLocks noChangeArrowheads="1"/>
          </p:cNvSpPr>
          <p:nvPr/>
        </p:nvSpPr>
        <p:spPr bwMode="auto">
          <a:xfrm>
            <a:off x="2462213" y="38862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352" name="Rectangle 847"/>
          <p:cNvSpPr>
            <a:spLocks noChangeArrowheads="1"/>
          </p:cNvSpPr>
          <p:nvPr/>
        </p:nvSpPr>
        <p:spPr bwMode="auto">
          <a:xfrm>
            <a:off x="2601913" y="4038600"/>
            <a:ext cx="141287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353" name="Rectangle 848"/>
          <p:cNvSpPr>
            <a:spLocks noChangeArrowheads="1"/>
          </p:cNvSpPr>
          <p:nvPr/>
        </p:nvSpPr>
        <p:spPr bwMode="auto">
          <a:xfrm>
            <a:off x="2601913" y="3886200"/>
            <a:ext cx="141287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354" name="Rectangle 849"/>
          <p:cNvSpPr>
            <a:spLocks noChangeArrowheads="1"/>
          </p:cNvSpPr>
          <p:nvPr/>
        </p:nvSpPr>
        <p:spPr bwMode="auto">
          <a:xfrm>
            <a:off x="2462213" y="40386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355" name="Rectangle 850"/>
          <p:cNvSpPr>
            <a:spLocks noChangeArrowheads="1"/>
          </p:cNvSpPr>
          <p:nvPr/>
        </p:nvSpPr>
        <p:spPr bwMode="auto">
          <a:xfrm>
            <a:off x="2743200" y="3581400"/>
            <a:ext cx="141288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356" name="Rectangle 851"/>
          <p:cNvSpPr>
            <a:spLocks noChangeArrowheads="1"/>
          </p:cNvSpPr>
          <p:nvPr/>
        </p:nvSpPr>
        <p:spPr bwMode="auto">
          <a:xfrm>
            <a:off x="2884488" y="3733800"/>
            <a:ext cx="139700" cy="1524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357" name="Rectangle 852"/>
          <p:cNvSpPr>
            <a:spLocks noChangeArrowheads="1"/>
          </p:cNvSpPr>
          <p:nvPr/>
        </p:nvSpPr>
        <p:spPr bwMode="auto">
          <a:xfrm>
            <a:off x="2884488" y="35814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358" name="Rectangle 853"/>
          <p:cNvSpPr>
            <a:spLocks noChangeArrowheads="1"/>
          </p:cNvSpPr>
          <p:nvPr/>
        </p:nvSpPr>
        <p:spPr bwMode="auto">
          <a:xfrm>
            <a:off x="2743200" y="3733800"/>
            <a:ext cx="141288" cy="1524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359" name="Rectangle 854"/>
          <p:cNvSpPr>
            <a:spLocks noChangeArrowheads="1"/>
          </p:cNvSpPr>
          <p:nvPr/>
        </p:nvSpPr>
        <p:spPr bwMode="auto">
          <a:xfrm>
            <a:off x="3024188" y="3581400"/>
            <a:ext cx="141287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360" name="Rectangle 855"/>
          <p:cNvSpPr>
            <a:spLocks noChangeArrowheads="1"/>
          </p:cNvSpPr>
          <p:nvPr/>
        </p:nvSpPr>
        <p:spPr bwMode="auto">
          <a:xfrm>
            <a:off x="3165475" y="37338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361" name="Rectangle 856"/>
          <p:cNvSpPr>
            <a:spLocks noChangeArrowheads="1"/>
          </p:cNvSpPr>
          <p:nvPr/>
        </p:nvSpPr>
        <p:spPr bwMode="auto">
          <a:xfrm>
            <a:off x="3165475" y="35814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362" name="Rectangle 857"/>
          <p:cNvSpPr>
            <a:spLocks noChangeArrowheads="1"/>
          </p:cNvSpPr>
          <p:nvPr/>
        </p:nvSpPr>
        <p:spPr bwMode="auto">
          <a:xfrm>
            <a:off x="3024188" y="3733800"/>
            <a:ext cx="141287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363" name="Rectangle 858"/>
          <p:cNvSpPr>
            <a:spLocks noChangeArrowheads="1"/>
          </p:cNvSpPr>
          <p:nvPr/>
        </p:nvSpPr>
        <p:spPr bwMode="auto">
          <a:xfrm>
            <a:off x="2743200" y="3886200"/>
            <a:ext cx="141288" cy="1524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364" name="Rectangle 859"/>
          <p:cNvSpPr>
            <a:spLocks noChangeArrowheads="1"/>
          </p:cNvSpPr>
          <p:nvPr/>
        </p:nvSpPr>
        <p:spPr bwMode="auto">
          <a:xfrm>
            <a:off x="2884488" y="40386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365" name="Rectangle 860"/>
          <p:cNvSpPr>
            <a:spLocks noChangeArrowheads="1"/>
          </p:cNvSpPr>
          <p:nvPr/>
        </p:nvSpPr>
        <p:spPr bwMode="auto">
          <a:xfrm>
            <a:off x="2884488" y="3886200"/>
            <a:ext cx="139700" cy="1524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366" name="Rectangle 861"/>
          <p:cNvSpPr>
            <a:spLocks noChangeArrowheads="1"/>
          </p:cNvSpPr>
          <p:nvPr/>
        </p:nvSpPr>
        <p:spPr bwMode="auto">
          <a:xfrm>
            <a:off x="2743200" y="4038600"/>
            <a:ext cx="141288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367" name="Rectangle 862"/>
          <p:cNvSpPr>
            <a:spLocks noChangeArrowheads="1"/>
          </p:cNvSpPr>
          <p:nvPr/>
        </p:nvSpPr>
        <p:spPr bwMode="auto">
          <a:xfrm>
            <a:off x="3024188" y="3886200"/>
            <a:ext cx="141287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368" name="Rectangle 863"/>
          <p:cNvSpPr>
            <a:spLocks noChangeArrowheads="1"/>
          </p:cNvSpPr>
          <p:nvPr/>
        </p:nvSpPr>
        <p:spPr bwMode="auto">
          <a:xfrm>
            <a:off x="3165475" y="40386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369" name="Rectangle 864"/>
          <p:cNvSpPr>
            <a:spLocks noChangeArrowheads="1"/>
          </p:cNvSpPr>
          <p:nvPr/>
        </p:nvSpPr>
        <p:spPr bwMode="auto">
          <a:xfrm>
            <a:off x="3165475" y="38862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370" name="Rectangle 865"/>
          <p:cNvSpPr>
            <a:spLocks noChangeArrowheads="1"/>
          </p:cNvSpPr>
          <p:nvPr/>
        </p:nvSpPr>
        <p:spPr bwMode="auto">
          <a:xfrm>
            <a:off x="3024188" y="4038600"/>
            <a:ext cx="141287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371" name="Rectangle 866"/>
          <p:cNvSpPr>
            <a:spLocks noChangeArrowheads="1"/>
          </p:cNvSpPr>
          <p:nvPr/>
        </p:nvSpPr>
        <p:spPr bwMode="auto">
          <a:xfrm>
            <a:off x="2181225" y="41910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372" name="Rectangle 867"/>
          <p:cNvSpPr>
            <a:spLocks noChangeArrowheads="1"/>
          </p:cNvSpPr>
          <p:nvPr/>
        </p:nvSpPr>
        <p:spPr bwMode="auto">
          <a:xfrm>
            <a:off x="2320925" y="4343400"/>
            <a:ext cx="141288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373" name="Rectangle 868"/>
          <p:cNvSpPr>
            <a:spLocks noChangeArrowheads="1"/>
          </p:cNvSpPr>
          <p:nvPr/>
        </p:nvSpPr>
        <p:spPr bwMode="auto">
          <a:xfrm>
            <a:off x="2320925" y="4191000"/>
            <a:ext cx="141288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374" name="Rectangle 869"/>
          <p:cNvSpPr>
            <a:spLocks noChangeArrowheads="1"/>
          </p:cNvSpPr>
          <p:nvPr/>
        </p:nvSpPr>
        <p:spPr bwMode="auto">
          <a:xfrm>
            <a:off x="2181225" y="43434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375" name="Rectangle 870"/>
          <p:cNvSpPr>
            <a:spLocks noChangeArrowheads="1"/>
          </p:cNvSpPr>
          <p:nvPr/>
        </p:nvSpPr>
        <p:spPr bwMode="auto">
          <a:xfrm>
            <a:off x="2462213" y="41910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376" name="Rectangle 871"/>
          <p:cNvSpPr>
            <a:spLocks noChangeArrowheads="1"/>
          </p:cNvSpPr>
          <p:nvPr/>
        </p:nvSpPr>
        <p:spPr bwMode="auto">
          <a:xfrm>
            <a:off x="2601913" y="4343400"/>
            <a:ext cx="141287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377" name="Rectangle 872"/>
          <p:cNvSpPr>
            <a:spLocks noChangeArrowheads="1"/>
          </p:cNvSpPr>
          <p:nvPr/>
        </p:nvSpPr>
        <p:spPr bwMode="auto">
          <a:xfrm>
            <a:off x="2601913" y="4191000"/>
            <a:ext cx="141287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378" name="Rectangle 873"/>
          <p:cNvSpPr>
            <a:spLocks noChangeArrowheads="1"/>
          </p:cNvSpPr>
          <p:nvPr/>
        </p:nvSpPr>
        <p:spPr bwMode="auto">
          <a:xfrm>
            <a:off x="2462213" y="43434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379" name="Rectangle 874"/>
          <p:cNvSpPr>
            <a:spLocks noChangeArrowheads="1"/>
          </p:cNvSpPr>
          <p:nvPr/>
        </p:nvSpPr>
        <p:spPr bwMode="auto">
          <a:xfrm>
            <a:off x="2181225" y="44958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380" name="Rectangle 875"/>
          <p:cNvSpPr>
            <a:spLocks noChangeArrowheads="1"/>
          </p:cNvSpPr>
          <p:nvPr/>
        </p:nvSpPr>
        <p:spPr bwMode="auto">
          <a:xfrm>
            <a:off x="2320925" y="4648200"/>
            <a:ext cx="141288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381" name="Rectangle 876"/>
          <p:cNvSpPr>
            <a:spLocks noChangeArrowheads="1"/>
          </p:cNvSpPr>
          <p:nvPr/>
        </p:nvSpPr>
        <p:spPr bwMode="auto">
          <a:xfrm>
            <a:off x="2320925" y="4495800"/>
            <a:ext cx="141288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382" name="Rectangle 877"/>
          <p:cNvSpPr>
            <a:spLocks noChangeArrowheads="1"/>
          </p:cNvSpPr>
          <p:nvPr/>
        </p:nvSpPr>
        <p:spPr bwMode="auto">
          <a:xfrm>
            <a:off x="2181225" y="46482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383" name="Rectangle 878"/>
          <p:cNvSpPr>
            <a:spLocks noChangeArrowheads="1"/>
          </p:cNvSpPr>
          <p:nvPr/>
        </p:nvSpPr>
        <p:spPr bwMode="auto">
          <a:xfrm>
            <a:off x="2462213" y="44958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384" name="Rectangle 879"/>
          <p:cNvSpPr>
            <a:spLocks noChangeArrowheads="1"/>
          </p:cNvSpPr>
          <p:nvPr/>
        </p:nvSpPr>
        <p:spPr bwMode="auto">
          <a:xfrm>
            <a:off x="2601913" y="4648200"/>
            <a:ext cx="141287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385" name="Rectangle 880"/>
          <p:cNvSpPr>
            <a:spLocks noChangeArrowheads="1"/>
          </p:cNvSpPr>
          <p:nvPr/>
        </p:nvSpPr>
        <p:spPr bwMode="auto">
          <a:xfrm>
            <a:off x="2601913" y="4495800"/>
            <a:ext cx="141287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386" name="Rectangle 881"/>
          <p:cNvSpPr>
            <a:spLocks noChangeArrowheads="1"/>
          </p:cNvSpPr>
          <p:nvPr/>
        </p:nvSpPr>
        <p:spPr bwMode="auto">
          <a:xfrm>
            <a:off x="2462213" y="46482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387" name="Rectangle 882"/>
          <p:cNvSpPr>
            <a:spLocks noChangeArrowheads="1"/>
          </p:cNvSpPr>
          <p:nvPr/>
        </p:nvSpPr>
        <p:spPr bwMode="auto">
          <a:xfrm>
            <a:off x="2743200" y="4191000"/>
            <a:ext cx="141288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388" name="Rectangle 883"/>
          <p:cNvSpPr>
            <a:spLocks noChangeArrowheads="1"/>
          </p:cNvSpPr>
          <p:nvPr/>
        </p:nvSpPr>
        <p:spPr bwMode="auto">
          <a:xfrm>
            <a:off x="2884488" y="43434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389" name="Rectangle 884"/>
          <p:cNvSpPr>
            <a:spLocks noChangeArrowheads="1"/>
          </p:cNvSpPr>
          <p:nvPr/>
        </p:nvSpPr>
        <p:spPr bwMode="auto">
          <a:xfrm>
            <a:off x="2884488" y="41910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390" name="Rectangle 885"/>
          <p:cNvSpPr>
            <a:spLocks noChangeArrowheads="1"/>
          </p:cNvSpPr>
          <p:nvPr/>
        </p:nvSpPr>
        <p:spPr bwMode="auto">
          <a:xfrm>
            <a:off x="2743200" y="4343400"/>
            <a:ext cx="141288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391" name="Rectangle 886"/>
          <p:cNvSpPr>
            <a:spLocks noChangeArrowheads="1"/>
          </p:cNvSpPr>
          <p:nvPr/>
        </p:nvSpPr>
        <p:spPr bwMode="auto">
          <a:xfrm>
            <a:off x="3024188" y="4191000"/>
            <a:ext cx="141287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392" name="Rectangle 887"/>
          <p:cNvSpPr>
            <a:spLocks noChangeArrowheads="1"/>
          </p:cNvSpPr>
          <p:nvPr/>
        </p:nvSpPr>
        <p:spPr bwMode="auto">
          <a:xfrm>
            <a:off x="3165475" y="43434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393" name="Rectangle 888"/>
          <p:cNvSpPr>
            <a:spLocks noChangeArrowheads="1"/>
          </p:cNvSpPr>
          <p:nvPr/>
        </p:nvSpPr>
        <p:spPr bwMode="auto">
          <a:xfrm>
            <a:off x="3165475" y="41910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394" name="Rectangle 889"/>
          <p:cNvSpPr>
            <a:spLocks noChangeArrowheads="1"/>
          </p:cNvSpPr>
          <p:nvPr/>
        </p:nvSpPr>
        <p:spPr bwMode="auto">
          <a:xfrm>
            <a:off x="3024188" y="4343400"/>
            <a:ext cx="141287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395" name="Rectangle 890"/>
          <p:cNvSpPr>
            <a:spLocks noChangeArrowheads="1"/>
          </p:cNvSpPr>
          <p:nvPr/>
        </p:nvSpPr>
        <p:spPr bwMode="auto">
          <a:xfrm>
            <a:off x="2743200" y="4495800"/>
            <a:ext cx="141288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396" name="Rectangle 891"/>
          <p:cNvSpPr>
            <a:spLocks noChangeArrowheads="1"/>
          </p:cNvSpPr>
          <p:nvPr/>
        </p:nvSpPr>
        <p:spPr bwMode="auto">
          <a:xfrm>
            <a:off x="2884488" y="46482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397" name="Rectangle 892"/>
          <p:cNvSpPr>
            <a:spLocks noChangeArrowheads="1"/>
          </p:cNvSpPr>
          <p:nvPr/>
        </p:nvSpPr>
        <p:spPr bwMode="auto">
          <a:xfrm>
            <a:off x="2884488" y="44958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398" name="Rectangle 893"/>
          <p:cNvSpPr>
            <a:spLocks noChangeArrowheads="1"/>
          </p:cNvSpPr>
          <p:nvPr/>
        </p:nvSpPr>
        <p:spPr bwMode="auto">
          <a:xfrm>
            <a:off x="2743200" y="4648200"/>
            <a:ext cx="141288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399" name="Rectangle 894"/>
          <p:cNvSpPr>
            <a:spLocks noChangeArrowheads="1"/>
          </p:cNvSpPr>
          <p:nvPr/>
        </p:nvSpPr>
        <p:spPr bwMode="auto">
          <a:xfrm>
            <a:off x="3024188" y="4495800"/>
            <a:ext cx="141287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400" name="Rectangle 895"/>
          <p:cNvSpPr>
            <a:spLocks noChangeArrowheads="1"/>
          </p:cNvSpPr>
          <p:nvPr/>
        </p:nvSpPr>
        <p:spPr bwMode="auto">
          <a:xfrm>
            <a:off x="3165475" y="46482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401" name="Rectangle 896"/>
          <p:cNvSpPr>
            <a:spLocks noChangeArrowheads="1"/>
          </p:cNvSpPr>
          <p:nvPr/>
        </p:nvSpPr>
        <p:spPr bwMode="auto">
          <a:xfrm>
            <a:off x="3165475" y="44958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402" name="Rectangle 897"/>
          <p:cNvSpPr>
            <a:spLocks noChangeArrowheads="1"/>
          </p:cNvSpPr>
          <p:nvPr/>
        </p:nvSpPr>
        <p:spPr bwMode="auto">
          <a:xfrm>
            <a:off x="3024188" y="4648200"/>
            <a:ext cx="141287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403" name="Rectangle 898"/>
          <p:cNvSpPr>
            <a:spLocks noChangeArrowheads="1"/>
          </p:cNvSpPr>
          <p:nvPr/>
        </p:nvSpPr>
        <p:spPr bwMode="auto">
          <a:xfrm>
            <a:off x="1055688" y="48006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404" name="Rectangle 899"/>
          <p:cNvSpPr>
            <a:spLocks noChangeArrowheads="1"/>
          </p:cNvSpPr>
          <p:nvPr/>
        </p:nvSpPr>
        <p:spPr bwMode="auto">
          <a:xfrm>
            <a:off x="1195388" y="4953000"/>
            <a:ext cx="141287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405" name="Rectangle 900"/>
          <p:cNvSpPr>
            <a:spLocks noChangeArrowheads="1"/>
          </p:cNvSpPr>
          <p:nvPr/>
        </p:nvSpPr>
        <p:spPr bwMode="auto">
          <a:xfrm>
            <a:off x="1195388" y="4800600"/>
            <a:ext cx="141287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406" name="Rectangle 901"/>
          <p:cNvSpPr>
            <a:spLocks noChangeArrowheads="1"/>
          </p:cNvSpPr>
          <p:nvPr/>
        </p:nvSpPr>
        <p:spPr bwMode="auto">
          <a:xfrm>
            <a:off x="1055688" y="49530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407" name="Rectangle 902"/>
          <p:cNvSpPr>
            <a:spLocks noChangeArrowheads="1"/>
          </p:cNvSpPr>
          <p:nvPr/>
        </p:nvSpPr>
        <p:spPr bwMode="auto">
          <a:xfrm>
            <a:off x="1336675" y="48006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408" name="Rectangle 903"/>
          <p:cNvSpPr>
            <a:spLocks noChangeArrowheads="1"/>
          </p:cNvSpPr>
          <p:nvPr/>
        </p:nvSpPr>
        <p:spPr bwMode="auto">
          <a:xfrm>
            <a:off x="1476375" y="4953000"/>
            <a:ext cx="141288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409" name="Rectangle 904"/>
          <p:cNvSpPr>
            <a:spLocks noChangeArrowheads="1"/>
          </p:cNvSpPr>
          <p:nvPr/>
        </p:nvSpPr>
        <p:spPr bwMode="auto">
          <a:xfrm>
            <a:off x="1476375" y="4800600"/>
            <a:ext cx="141288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410" name="Rectangle 905"/>
          <p:cNvSpPr>
            <a:spLocks noChangeArrowheads="1"/>
          </p:cNvSpPr>
          <p:nvPr/>
        </p:nvSpPr>
        <p:spPr bwMode="auto">
          <a:xfrm>
            <a:off x="1336675" y="49530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411" name="Rectangle 906"/>
          <p:cNvSpPr>
            <a:spLocks noChangeArrowheads="1"/>
          </p:cNvSpPr>
          <p:nvPr/>
        </p:nvSpPr>
        <p:spPr bwMode="auto">
          <a:xfrm>
            <a:off x="1055688" y="51054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412" name="Rectangle 907"/>
          <p:cNvSpPr>
            <a:spLocks noChangeArrowheads="1"/>
          </p:cNvSpPr>
          <p:nvPr/>
        </p:nvSpPr>
        <p:spPr bwMode="auto">
          <a:xfrm>
            <a:off x="1195388" y="5257800"/>
            <a:ext cx="141287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413" name="Rectangle 908"/>
          <p:cNvSpPr>
            <a:spLocks noChangeArrowheads="1"/>
          </p:cNvSpPr>
          <p:nvPr/>
        </p:nvSpPr>
        <p:spPr bwMode="auto">
          <a:xfrm>
            <a:off x="1195388" y="5105400"/>
            <a:ext cx="141287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414" name="Rectangle 909"/>
          <p:cNvSpPr>
            <a:spLocks noChangeArrowheads="1"/>
          </p:cNvSpPr>
          <p:nvPr/>
        </p:nvSpPr>
        <p:spPr bwMode="auto">
          <a:xfrm>
            <a:off x="1055688" y="52578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415" name="Rectangle 910"/>
          <p:cNvSpPr>
            <a:spLocks noChangeArrowheads="1"/>
          </p:cNvSpPr>
          <p:nvPr/>
        </p:nvSpPr>
        <p:spPr bwMode="auto">
          <a:xfrm>
            <a:off x="1336675" y="51054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416" name="Rectangle 911"/>
          <p:cNvSpPr>
            <a:spLocks noChangeArrowheads="1"/>
          </p:cNvSpPr>
          <p:nvPr/>
        </p:nvSpPr>
        <p:spPr bwMode="auto">
          <a:xfrm>
            <a:off x="1476375" y="5257800"/>
            <a:ext cx="141288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417" name="Rectangle 912"/>
          <p:cNvSpPr>
            <a:spLocks noChangeArrowheads="1"/>
          </p:cNvSpPr>
          <p:nvPr/>
        </p:nvSpPr>
        <p:spPr bwMode="auto">
          <a:xfrm>
            <a:off x="1476375" y="5105400"/>
            <a:ext cx="141288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418" name="Rectangle 913"/>
          <p:cNvSpPr>
            <a:spLocks noChangeArrowheads="1"/>
          </p:cNvSpPr>
          <p:nvPr/>
        </p:nvSpPr>
        <p:spPr bwMode="auto">
          <a:xfrm>
            <a:off x="1336675" y="52578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419" name="Rectangle 914"/>
          <p:cNvSpPr>
            <a:spLocks noChangeArrowheads="1"/>
          </p:cNvSpPr>
          <p:nvPr/>
        </p:nvSpPr>
        <p:spPr bwMode="auto">
          <a:xfrm>
            <a:off x="1617663" y="4800600"/>
            <a:ext cx="141287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420" name="Rectangle 915"/>
          <p:cNvSpPr>
            <a:spLocks noChangeArrowheads="1"/>
          </p:cNvSpPr>
          <p:nvPr/>
        </p:nvSpPr>
        <p:spPr bwMode="auto">
          <a:xfrm>
            <a:off x="1758950" y="49530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421" name="Rectangle 916"/>
          <p:cNvSpPr>
            <a:spLocks noChangeArrowheads="1"/>
          </p:cNvSpPr>
          <p:nvPr/>
        </p:nvSpPr>
        <p:spPr bwMode="auto">
          <a:xfrm>
            <a:off x="1758950" y="48006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422" name="Rectangle 917"/>
          <p:cNvSpPr>
            <a:spLocks noChangeArrowheads="1"/>
          </p:cNvSpPr>
          <p:nvPr/>
        </p:nvSpPr>
        <p:spPr bwMode="auto">
          <a:xfrm>
            <a:off x="1617663" y="4953000"/>
            <a:ext cx="141287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423" name="Rectangle 918"/>
          <p:cNvSpPr>
            <a:spLocks noChangeArrowheads="1"/>
          </p:cNvSpPr>
          <p:nvPr/>
        </p:nvSpPr>
        <p:spPr bwMode="auto">
          <a:xfrm>
            <a:off x="1898650" y="4800600"/>
            <a:ext cx="141288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424" name="Rectangle 919"/>
          <p:cNvSpPr>
            <a:spLocks noChangeArrowheads="1"/>
          </p:cNvSpPr>
          <p:nvPr/>
        </p:nvSpPr>
        <p:spPr bwMode="auto">
          <a:xfrm>
            <a:off x="2039938" y="4953000"/>
            <a:ext cx="141287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425" name="Rectangle 920"/>
          <p:cNvSpPr>
            <a:spLocks noChangeArrowheads="1"/>
          </p:cNvSpPr>
          <p:nvPr/>
        </p:nvSpPr>
        <p:spPr bwMode="auto">
          <a:xfrm>
            <a:off x="2039938" y="4800600"/>
            <a:ext cx="141287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426" name="Rectangle 921"/>
          <p:cNvSpPr>
            <a:spLocks noChangeArrowheads="1"/>
          </p:cNvSpPr>
          <p:nvPr/>
        </p:nvSpPr>
        <p:spPr bwMode="auto">
          <a:xfrm>
            <a:off x="1898650" y="4953000"/>
            <a:ext cx="141288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427" name="Rectangle 922"/>
          <p:cNvSpPr>
            <a:spLocks noChangeArrowheads="1"/>
          </p:cNvSpPr>
          <p:nvPr/>
        </p:nvSpPr>
        <p:spPr bwMode="auto">
          <a:xfrm>
            <a:off x="1617663" y="5105400"/>
            <a:ext cx="141287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428" name="Rectangle 923"/>
          <p:cNvSpPr>
            <a:spLocks noChangeArrowheads="1"/>
          </p:cNvSpPr>
          <p:nvPr/>
        </p:nvSpPr>
        <p:spPr bwMode="auto">
          <a:xfrm>
            <a:off x="1758950" y="52578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429" name="Rectangle 924"/>
          <p:cNvSpPr>
            <a:spLocks noChangeArrowheads="1"/>
          </p:cNvSpPr>
          <p:nvPr/>
        </p:nvSpPr>
        <p:spPr bwMode="auto">
          <a:xfrm>
            <a:off x="1758950" y="51054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430" name="Rectangle 925"/>
          <p:cNvSpPr>
            <a:spLocks noChangeArrowheads="1"/>
          </p:cNvSpPr>
          <p:nvPr/>
        </p:nvSpPr>
        <p:spPr bwMode="auto">
          <a:xfrm>
            <a:off x="1617663" y="5257800"/>
            <a:ext cx="141287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431" name="Rectangle 926"/>
          <p:cNvSpPr>
            <a:spLocks noChangeArrowheads="1"/>
          </p:cNvSpPr>
          <p:nvPr/>
        </p:nvSpPr>
        <p:spPr bwMode="auto">
          <a:xfrm>
            <a:off x="1898650" y="5105400"/>
            <a:ext cx="141288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432" name="Rectangle 927"/>
          <p:cNvSpPr>
            <a:spLocks noChangeArrowheads="1"/>
          </p:cNvSpPr>
          <p:nvPr/>
        </p:nvSpPr>
        <p:spPr bwMode="auto">
          <a:xfrm>
            <a:off x="2039938" y="5257800"/>
            <a:ext cx="141287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433" name="Rectangle 928"/>
          <p:cNvSpPr>
            <a:spLocks noChangeArrowheads="1"/>
          </p:cNvSpPr>
          <p:nvPr/>
        </p:nvSpPr>
        <p:spPr bwMode="auto">
          <a:xfrm>
            <a:off x="2039938" y="5105400"/>
            <a:ext cx="141287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434" name="Rectangle 929"/>
          <p:cNvSpPr>
            <a:spLocks noChangeArrowheads="1"/>
          </p:cNvSpPr>
          <p:nvPr/>
        </p:nvSpPr>
        <p:spPr bwMode="auto">
          <a:xfrm>
            <a:off x="1898650" y="5257800"/>
            <a:ext cx="141288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435" name="Rectangle 930"/>
          <p:cNvSpPr>
            <a:spLocks noChangeArrowheads="1"/>
          </p:cNvSpPr>
          <p:nvPr/>
        </p:nvSpPr>
        <p:spPr bwMode="auto">
          <a:xfrm>
            <a:off x="1055688" y="54102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436" name="Rectangle 931"/>
          <p:cNvSpPr>
            <a:spLocks noChangeArrowheads="1"/>
          </p:cNvSpPr>
          <p:nvPr/>
        </p:nvSpPr>
        <p:spPr bwMode="auto">
          <a:xfrm>
            <a:off x="1195388" y="5562600"/>
            <a:ext cx="141287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437" name="Rectangle 932"/>
          <p:cNvSpPr>
            <a:spLocks noChangeArrowheads="1"/>
          </p:cNvSpPr>
          <p:nvPr/>
        </p:nvSpPr>
        <p:spPr bwMode="auto">
          <a:xfrm>
            <a:off x="1195388" y="5410200"/>
            <a:ext cx="141287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438" name="Rectangle 933"/>
          <p:cNvSpPr>
            <a:spLocks noChangeArrowheads="1"/>
          </p:cNvSpPr>
          <p:nvPr/>
        </p:nvSpPr>
        <p:spPr bwMode="auto">
          <a:xfrm>
            <a:off x="1055688" y="55626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439" name="Rectangle 934"/>
          <p:cNvSpPr>
            <a:spLocks noChangeArrowheads="1"/>
          </p:cNvSpPr>
          <p:nvPr/>
        </p:nvSpPr>
        <p:spPr bwMode="auto">
          <a:xfrm>
            <a:off x="1336675" y="5410200"/>
            <a:ext cx="139700" cy="1524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440" name="Rectangle 935"/>
          <p:cNvSpPr>
            <a:spLocks noChangeArrowheads="1"/>
          </p:cNvSpPr>
          <p:nvPr/>
        </p:nvSpPr>
        <p:spPr bwMode="auto">
          <a:xfrm>
            <a:off x="1476375" y="5562600"/>
            <a:ext cx="141288" cy="1524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441" name="Rectangle 936"/>
          <p:cNvSpPr>
            <a:spLocks noChangeArrowheads="1"/>
          </p:cNvSpPr>
          <p:nvPr/>
        </p:nvSpPr>
        <p:spPr bwMode="auto">
          <a:xfrm>
            <a:off x="1476375" y="5410200"/>
            <a:ext cx="141288" cy="1524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442" name="Rectangle 937"/>
          <p:cNvSpPr>
            <a:spLocks noChangeArrowheads="1"/>
          </p:cNvSpPr>
          <p:nvPr/>
        </p:nvSpPr>
        <p:spPr bwMode="auto">
          <a:xfrm>
            <a:off x="1336675" y="5562600"/>
            <a:ext cx="139700" cy="1524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443" name="Rectangle 938"/>
          <p:cNvSpPr>
            <a:spLocks noChangeArrowheads="1"/>
          </p:cNvSpPr>
          <p:nvPr/>
        </p:nvSpPr>
        <p:spPr bwMode="auto">
          <a:xfrm>
            <a:off x="1055688" y="57150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444" name="Rectangle 939"/>
          <p:cNvSpPr>
            <a:spLocks noChangeArrowheads="1"/>
          </p:cNvSpPr>
          <p:nvPr/>
        </p:nvSpPr>
        <p:spPr bwMode="auto">
          <a:xfrm>
            <a:off x="1195388" y="5867400"/>
            <a:ext cx="141287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445" name="Rectangle 940"/>
          <p:cNvSpPr>
            <a:spLocks noChangeArrowheads="1"/>
          </p:cNvSpPr>
          <p:nvPr/>
        </p:nvSpPr>
        <p:spPr bwMode="auto">
          <a:xfrm>
            <a:off x="1195388" y="5715000"/>
            <a:ext cx="141287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446" name="Rectangle 941"/>
          <p:cNvSpPr>
            <a:spLocks noChangeArrowheads="1"/>
          </p:cNvSpPr>
          <p:nvPr/>
        </p:nvSpPr>
        <p:spPr bwMode="auto">
          <a:xfrm>
            <a:off x="1055688" y="58674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447" name="Rectangle 942"/>
          <p:cNvSpPr>
            <a:spLocks noChangeArrowheads="1"/>
          </p:cNvSpPr>
          <p:nvPr/>
        </p:nvSpPr>
        <p:spPr bwMode="auto">
          <a:xfrm>
            <a:off x="1336675" y="57150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448" name="Rectangle 943"/>
          <p:cNvSpPr>
            <a:spLocks noChangeArrowheads="1"/>
          </p:cNvSpPr>
          <p:nvPr/>
        </p:nvSpPr>
        <p:spPr bwMode="auto">
          <a:xfrm>
            <a:off x="1476375" y="5867400"/>
            <a:ext cx="141288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449" name="Rectangle 944"/>
          <p:cNvSpPr>
            <a:spLocks noChangeArrowheads="1"/>
          </p:cNvSpPr>
          <p:nvPr/>
        </p:nvSpPr>
        <p:spPr bwMode="auto">
          <a:xfrm>
            <a:off x="1476375" y="5715000"/>
            <a:ext cx="141288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450" name="Rectangle 945"/>
          <p:cNvSpPr>
            <a:spLocks noChangeArrowheads="1"/>
          </p:cNvSpPr>
          <p:nvPr/>
        </p:nvSpPr>
        <p:spPr bwMode="auto">
          <a:xfrm>
            <a:off x="1336675" y="58674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451" name="Rectangle 946"/>
          <p:cNvSpPr>
            <a:spLocks noChangeArrowheads="1"/>
          </p:cNvSpPr>
          <p:nvPr/>
        </p:nvSpPr>
        <p:spPr bwMode="auto">
          <a:xfrm>
            <a:off x="1617663" y="5410200"/>
            <a:ext cx="141287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452" name="Rectangle 947"/>
          <p:cNvSpPr>
            <a:spLocks noChangeArrowheads="1"/>
          </p:cNvSpPr>
          <p:nvPr/>
        </p:nvSpPr>
        <p:spPr bwMode="auto">
          <a:xfrm>
            <a:off x="1758950" y="55626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453" name="Rectangle 948"/>
          <p:cNvSpPr>
            <a:spLocks noChangeArrowheads="1"/>
          </p:cNvSpPr>
          <p:nvPr/>
        </p:nvSpPr>
        <p:spPr bwMode="auto">
          <a:xfrm>
            <a:off x="1758950" y="54102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454" name="Rectangle 949"/>
          <p:cNvSpPr>
            <a:spLocks noChangeArrowheads="1"/>
          </p:cNvSpPr>
          <p:nvPr/>
        </p:nvSpPr>
        <p:spPr bwMode="auto">
          <a:xfrm>
            <a:off x="1617663" y="5562600"/>
            <a:ext cx="141287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455" name="Rectangle 950"/>
          <p:cNvSpPr>
            <a:spLocks noChangeArrowheads="1"/>
          </p:cNvSpPr>
          <p:nvPr/>
        </p:nvSpPr>
        <p:spPr bwMode="auto">
          <a:xfrm>
            <a:off x="1898650" y="5410200"/>
            <a:ext cx="141288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456" name="Rectangle 951"/>
          <p:cNvSpPr>
            <a:spLocks noChangeArrowheads="1"/>
          </p:cNvSpPr>
          <p:nvPr/>
        </p:nvSpPr>
        <p:spPr bwMode="auto">
          <a:xfrm>
            <a:off x="2039938" y="5562600"/>
            <a:ext cx="141287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457" name="Rectangle 952"/>
          <p:cNvSpPr>
            <a:spLocks noChangeArrowheads="1"/>
          </p:cNvSpPr>
          <p:nvPr/>
        </p:nvSpPr>
        <p:spPr bwMode="auto">
          <a:xfrm>
            <a:off x="2039938" y="5410200"/>
            <a:ext cx="141287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458" name="Rectangle 953"/>
          <p:cNvSpPr>
            <a:spLocks noChangeArrowheads="1"/>
          </p:cNvSpPr>
          <p:nvPr/>
        </p:nvSpPr>
        <p:spPr bwMode="auto">
          <a:xfrm>
            <a:off x="1898650" y="5562600"/>
            <a:ext cx="141288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459" name="Rectangle 954"/>
          <p:cNvSpPr>
            <a:spLocks noChangeArrowheads="1"/>
          </p:cNvSpPr>
          <p:nvPr/>
        </p:nvSpPr>
        <p:spPr bwMode="auto">
          <a:xfrm>
            <a:off x="1617663" y="5715000"/>
            <a:ext cx="141287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460" name="Rectangle 955"/>
          <p:cNvSpPr>
            <a:spLocks noChangeArrowheads="1"/>
          </p:cNvSpPr>
          <p:nvPr/>
        </p:nvSpPr>
        <p:spPr bwMode="auto">
          <a:xfrm>
            <a:off x="1758950" y="58674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461" name="Rectangle 956"/>
          <p:cNvSpPr>
            <a:spLocks noChangeArrowheads="1"/>
          </p:cNvSpPr>
          <p:nvPr/>
        </p:nvSpPr>
        <p:spPr bwMode="auto">
          <a:xfrm>
            <a:off x="1758950" y="57150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462" name="Rectangle 957"/>
          <p:cNvSpPr>
            <a:spLocks noChangeArrowheads="1"/>
          </p:cNvSpPr>
          <p:nvPr/>
        </p:nvSpPr>
        <p:spPr bwMode="auto">
          <a:xfrm>
            <a:off x="1617663" y="5867400"/>
            <a:ext cx="141287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463" name="Rectangle 958"/>
          <p:cNvSpPr>
            <a:spLocks noChangeArrowheads="1"/>
          </p:cNvSpPr>
          <p:nvPr/>
        </p:nvSpPr>
        <p:spPr bwMode="auto">
          <a:xfrm>
            <a:off x="1898650" y="5715000"/>
            <a:ext cx="141288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464" name="Rectangle 959"/>
          <p:cNvSpPr>
            <a:spLocks noChangeArrowheads="1"/>
          </p:cNvSpPr>
          <p:nvPr/>
        </p:nvSpPr>
        <p:spPr bwMode="auto">
          <a:xfrm>
            <a:off x="2039938" y="5867400"/>
            <a:ext cx="141287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465" name="Rectangle 960"/>
          <p:cNvSpPr>
            <a:spLocks noChangeArrowheads="1"/>
          </p:cNvSpPr>
          <p:nvPr/>
        </p:nvSpPr>
        <p:spPr bwMode="auto">
          <a:xfrm>
            <a:off x="2039938" y="5715000"/>
            <a:ext cx="141287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466" name="Rectangle 961"/>
          <p:cNvSpPr>
            <a:spLocks noChangeArrowheads="1"/>
          </p:cNvSpPr>
          <p:nvPr/>
        </p:nvSpPr>
        <p:spPr bwMode="auto">
          <a:xfrm>
            <a:off x="1898650" y="5867400"/>
            <a:ext cx="141288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467" name="Rectangle 962"/>
          <p:cNvSpPr>
            <a:spLocks noChangeArrowheads="1"/>
          </p:cNvSpPr>
          <p:nvPr/>
        </p:nvSpPr>
        <p:spPr bwMode="auto">
          <a:xfrm>
            <a:off x="2181225" y="48006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468" name="Rectangle 963"/>
          <p:cNvSpPr>
            <a:spLocks noChangeArrowheads="1"/>
          </p:cNvSpPr>
          <p:nvPr/>
        </p:nvSpPr>
        <p:spPr bwMode="auto">
          <a:xfrm>
            <a:off x="2320925" y="4953000"/>
            <a:ext cx="141288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469" name="Rectangle 964"/>
          <p:cNvSpPr>
            <a:spLocks noChangeArrowheads="1"/>
          </p:cNvSpPr>
          <p:nvPr/>
        </p:nvSpPr>
        <p:spPr bwMode="auto">
          <a:xfrm>
            <a:off x="2320925" y="4800600"/>
            <a:ext cx="141288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470" name="Rectangle 965"/>
          <p:cNvSpPr>
            <a:spLocks noChangeArrowheads="1"/>
          </p:cNvSpPr>
          <p:nvPr/>
        </p:nvSpPr>
        <p:spPr bwMode="auto">
          <a:xfrm>
            <a:off x="2181225" y="49530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471" name="Rectangle 966"/>
          <p:cNvSpPr>
            <a:spLocks noChangeArrowheads="1"/>
          </p:cNvSpPr>
          <p:nvPr/>
        </p:nvSpPr>
        <p:spPr bwMode="auto">
          <a:xfrm>
            <a:off x="2462213" y="48006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472" name="Rectangle 967"/>
          <p:cNvSpPr>
            <a:spLocks noChangeArrowheads="1"/>
          </p:cNvSpPr>
          <p:nvPr/>
        </p:nvSpPr>
        <p:spPr bwMode="auto">
          <a:xfrm>
            <a:off x="2601913" y="4953000"/>
            <a:ext cx="141287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473" name="Rectangle 968"/>
          <p:cNvSpPr>
            <a:spLocks noChangeArrowheads="1"/>
          </p:cNvSpPr>
          <p:nvPr/>
        </p:nvSpPr>
        <p:spPr bwMode="auto">
          <a:xfrm>
            <a:off x="2601913" y="4800600"/>
            <a:ext cx="141287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474" name="Rectangle 969"/>
          <p:cNvSpPr>
            <a:spLocks noChangeArrowheads="1"/>
          </p:cNvSpPr>
          <p:nvPr/>
        </p:nvSpPr>
        <p:spPr bwMode="auto">
          <a:xfrm>
            <a:off x="2462213" y="49530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475" name="Rectangle 970"/>
          <p:cNvSpPr>
            <a:spLocks noChangeArrowheads="1"/>
          </p:cNvSpPr>
          <p:nvPr/>
        </p:nvSpPr>
        <p:spPr bwMode="auto">
          <a:xfrm>
            <a:off x="2181225" y="51054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476" name="Rectangle 971"/>
          <p:cNvSpPr>
            <a:spLocks noChangeArrowheads="1"/>
          </p:cNvSpPr>
          <p:nvPr/>
        </p:nvSpPr>
        <p:spPr bwMode="auto">
          <a:xfrm>
            <a:off x="2320925" y="5257800"/>
            <a:ext cx="141288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477" name="Rectangle 972"/>
          <p:cNvSpPr>
            <a:spLocks noChangeArrowheads="1"/>
          </p:cNvSpPr>
          <p:nvPr/>
        </p:nvSpPr>
        <p:spPr bwMode="auto">
          <a:xfrm>
            <a:off x="2320925" y="5105400"/>
            <a:ext cx="141288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478" name="Rectangle 973"/>
          <p:cNvSpPr>
            <a:spLocks noChangeArrowheads="1"/>
          </p:cNvSpPr>
          <p:nvPr/>
        </p:nvSpPr>
        <p:spPr bwMode="auto">
          <a:xfrm>
            <a:off x="2181225" y="52578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479" name="Rectangle 974"/>
          <p:cNvSpPr>
            <a:spLocks noChangeArrowheads="1"/>
          </p:cNvSpPr>
          <p:nvPr/>
        </p:nvSpPr>
        <p:spPr bwMode="auto">
          <a:xfrm>
            <a:off x="2462213" y="51054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480" name="Rectangle 975"/>
          <p:cNvSpPr>
            <a:spLocks noChangeArrowheads="1"/>
          </p:cNvSpPr>
          <p:nvPr/>
        </p:nvSpPr>
        <p:spPr bwMode="auto">
          <a:xfrm>
            <a:off x="2601913" y="5257800"/>
            <a:ext cx="141287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481" name="Rectangle 976"/>
          <p:cNvSpPr>
            <a:spLocks noChangeArrowheads="1"/>
          </p:cNvSpPr>
          <p:nvPr/>
        </p:nvSpPr>
        <p:spPr bwMode="auto">
          <a:xfrm>
            <a:off x="2601913" y="5105400"/>
            <a:ext cx="141287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482" name="Rectangle 977"/>
          <p:cNvSpPr>
            <a:spLocks noChangeArrowheads="1"/>
          </p:cNvSpPr>
          <p:nvPr/>
        </p:nvSpPr>
        <p:spPr bwMode="auto">
          <a:xfrm>
            <a:off x="2462213" y="52578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483" name="Rectangle 978"/>
          <p:cNvSpPr>
            <a:spLocks noChangeArrowheads="1"/>
          </p:cNvSpPr>
          <p:nvPr/>
        </p:nvSpPr>
        <p:spPr bwMode="auto">
          <a:xfrm>
            <a:off x="2743200" y="4800600"/>
            <a:ext cx="141288" cy="1524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484" name="Rectangle 979"/>
          <p:cNvSpPr>
            <a:spLocks noChangeArrowheads="1"/>
          </p:cNvSpPr>
          <p:nvPr/>
        </p:nvSpPr>
        <p:spPr bwMode="auto">
          <a:xfrm>
            <a:off x="2884488" y="49530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485" name="Rectangle 980"/>
          <p:cNvSpPr>
            <a:spLocks noChangeArrowheads="1"/>
          </p:cNvSpPr>
          <p:nvPr/>
        </p:nvSpPr>
        <p:spPr bwMode="auto">
          <a:xfrm>
            <a:off x="2884488" y="48006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486" name="Rectangle 981"/>
          <p:cNvSpPr>
            <a:spLocks noChangeArrowheads="1"/>
          </p:cNvSpPr>
          <p:nvPr/>
        </p:nvSpPr>
        <p:spPr bwMode="auto">
          <a:xfrm>
            <a:off x="2743200" y="4953000"/>
            <a:ext cx="141288" cy="1524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487" name="Rectangle 982"/>
          <p:cNvSpPr>
            <a:spLocks noChangeArrowheads="1"/>
          </p:cNvSpPr>
          <p:nvPr/>
        </p:nvSpPr>
        <p:spPr bwMode="auto">
          <a:xfrm>
            <a:off x="3024188" y="4800600"/>
            <a:ext cx="141287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488" name="Rectangle 983"/>
          <p:cNvSpPr>
            <a:spLocks noChangeArrowheads="1"/>
          </p:cNvSpPr>
          <p:nvPr/>
        </p:nvSpPr>
        <p:spPr bwMode="auto">
          <a:xfrm>
            <a:off x="3165475" y="49530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489" name="Rectangle 984"/>
          <p:cNvSpPr>
            <a:spLocks noChangeArrowheads="1"/>
          </p:cNvSpPr>
          <p:nvPr/>
        </p:nvSpPr>
        <p:spPr bwMode="auto">
          <a:xfrm>
            <a:off x="3165475" y="48006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490" name="Rectangle 985"/>
          <p:cNvSpPr>
            <a:spLocks noChangeArrowheads="1"/>
          </p:cNvSpPr>
          <p:nvPr/>
        </p:nvSpPr>
        <p:spPr bwMode="auto">
          <a:xfrm>
            <a:off x="3024188" y="4953000"/>
            <a:ext cx="141287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491" name="Rectangle 986"/>
          <p:cNvSpPr>
            <a:spLocks noChangeArrowheads="1"/>
          </p:cNvSpPr>
          <p:nvPr/>
        </p:nvSpPr>
        <p:spPr bwMode="auto">
          <a:xfrm>
            <a:off x="2743200" y="5105400"/>
            <a:ext cx="141288" cy="1524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492" name="Rectangle 987"/>
          <p:cNvSpPr>
            <a:spLocks noChangeArrowheads="1"/>
          </p:cNvSpPr>
          <p:nvPr/>
        </p:nvSpPr>
        <p:spPr bwMode="auto">
          <a:xfrm>
            <a:off x="2884488" y="52578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493" name="Rectangle 988"/>
          <p:cNvSpPr>
            <a:spLocks noChangeArrowheads="1"/>
          </p:cNvSpPr>
          <p:nvPr/>
        </p:nvSpPr>
        <p:spPr bwMode="auto">
          <a:xfrm>
            <a:off x="2884488" y="51054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494" name="Rectangle 989"/>
          <p:cNvSpPr>
            <a:spLocks noChangeArrowheads="1"/>
          </p:cNvSpPr>
          <p:nvPr/>
        </p:nvSpPr>
        <p:spPr bwMode="auto">
          <a:xfrm>
            <a:off x="2743200" y="5257800"/>
            <a:ext cx="141288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495" name="Rectangle 990"/>
          <p:cNvSpPr>
            <a:spLocks noChangeArrowheads="1"/>
          </p:cNvSpPr>
          <p:nvPr/>
        </p:nvSpPr>
        <p:spPr bwMode="auto">
          <a:xfrm>
            <a:off x="3024188" y="5105400"/>
            <a:ext cx="141287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496" name="Rectangle 991"/>
          <p:cNvSpPr>
            <a:spLocks noChangeArrowheads="1"/>
          </p:cNvSpPr>
          <p:nvPr/>
        </p:nvSpPr>
        <p:spPr bwMode="auto">
          <a:xfrm>
            <a:off x="3165475" y="52578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497" name="Rectangle 992"/>
          <p:cNvSpPr>
            <a:spLocks noChangeArrowheads="1"/>
          </p:cNvSpPr>
          <p:nvPr/>
        </p:nvSpPr>
        <p:spPr bwMode="auto">
          <a:xfrm>
            <a:off x="3165475" y="51054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498" name="Rectangle 993"/>
          <p:cNvSpPr>
            <a:spLocks noChangeArrowheads="1"/>
          </p:cNvSpPr>
          <p:nvPr/>
        </p:nvSpPr>
        <p:spPr bwMode="auto">
          <a:xfrm>
            <a:off x="3024188" y="5257800"/>
            <a:ext cx="141287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499" name="Rectangle 994"/>
          <p:cNvSpPr>
            <a:spLocks noChangeArrowheads="1"/>
          </p:cNvSpPr>
          <p:nvPr/>
        </p:nvSpPr>
        <p:spPr bwMode="auto">
          <a:xfrm>
            <a:off x="2181225" y="54102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500" name="Rectangle 995"/>
          <p:cNvSpPr>
            <a:spLocks noChangeArrowheads="1"/>
          </p:cNvSpPr>
          <p:nvPr/>
        </p:nvSpPr>
        <p:spPr bwMode="auto">
          <a:xfrm>
            <a:off x="2320925" y="5562600"/>
            <a:ext cx="141288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501" name="Rectangle 996"/>
          <p:cNvSpPr>
            <a:spLocks noChangeArrowheads="1"/>
          </p:cNvSpPr>
          <p:nvPr/>
        </p:nvSpPr>
        <p:spPr bwMode="auto">
          <a:xfrm>
            <a:off x="2320925" y="5410200"/>
            <a:ext cx="141288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502" name="Rectangle 997"/>
          <p:cNvSpPr>
            <a:spLocks noChangeArrowheads="1"/>
          </p:cNvSpPr>
          <p:nvPr/>
        </p:nvSpPr>
        <p:spPr bwMode="auto">
          <a:xfrm>
            <a:off x="2181225" y="55626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503" name="Rectangle 998"/>
          <p:cNvSpPr>
            <a:spLocks noChangeArrowheads="1"/>
          </p:cNvSpPr>
          <p:nvPr/>
        </p:nvSpPr>
        <p:spPr bwMode="auto">
          <a:xfrm>
            <a:off x="2462213" y="54102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504" name="Rectangle 999"/>
          <p:cNvSpPr>
            <a:spLocks noChangeArrowheads="1"/>
          </p:cNvSpPr>
          <p:nvPr/>
        </p:nvSpPr>
        <p:spPr bwMode="auto">
          <a:xfrm>
            <a:off x="2601913" y="5562600"/>
            <a:ext cx="141287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505" name="Rectangle 1000"/>
          <p:cNvSpPr>
            <a:spLocks noChangeArrowheads="1"/>
          </p:cNvSpPr>
          <p:nvPr/>
        </p:nvSpPr>
        <p:spPr bwMode="auto">
          <a:xfrm>
            <a:off x="2601913" y="5410200"/>
            <a:ext cx="141287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506" name="Rectangle 1001"/>
          <p:cNvSpPr>
            <a:spLocks noChangeArrowheads="1"/>
          </p:cNvSpPr>
          <p:nvPr/>
        </p:nvSpPr>
        <p:spPr bwMode="auto">
          <a:xfrm>
            <a:off x="2462213" y="55626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507" name="Rectangle 1002"/>
          <p:cNvSpPr>
            <a:spLocks noChangeArrowheads="1"/>
          </p:cNvSpPr>
          <p:nvPr/>
        </p:nvSpPr>
        <p:spPr bwMode="auto">
          <a:xfrm>
            <a:off x="2181225" y="57150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508" name="Rectangle 1003"/>
          <p:cNvSpPr>
            <a:spLocks noChangeArrowheads="1"/>
          </p:cNvSpPr>
          <p:nvPr/>
        </p:nvSpPr>
        <p:spPr bwMode="auto">
          <a:xfrm>
            <a:off x="2320925" y="5867400"/>
            <a:ext cx="141288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509" name="Rectangle 1004"/>
          <p:cNvSpPr>
            <a:spLocks noChangeArrowheads="1"/>
          </p:cNvSpPr>
          <p:nvPr/>
        </p:nvSpPr>
        <p:spPr bwMode="auto">
          <a:xfrm>
            <a:off x="2320925" y="5715000"/>
            <a:ext cx="141288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510" name="Rectangle 1005"/>
          <p:cNvSpPr>
            <a:spLocks noChangeArrowheads="1"/>
          </p:cNvSpPr>
          <p:nvPr/>
        </p:nvSpPr>
        <p:spPr bwMode="auto">
          <a:xfrm>
            <a:off x="2181225" y="58674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511" name="Rectangle 1006"/>
          <p:cNvSpPr>
            <a:spLocks noChangeArrowheads="1"/>
          </p:cNvSpPr>
          <p:nvPr/>
        </p:nvSpPr>
        <p:spPr bwMode="auto">
          <a:xfrm>
            <a:off x="2462213" y="57150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512" name="Rectangle 1007"/>
          <p:cNvSpPr>
            <a:spLocks noChangeArrowheads="1"/>
          </p:cNvSpPr>
          <p:nvPr/>
        </p:nvSpPr>
        <p:spPr bwMode="auto">
          <a:xfrm>
            <a:off x="2601913" y="5867400"/>
            <a:ext cx="141287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513" name="Rectangle 1008"/>
          <p:cNvSpPr>
            <a:spLocks noChangeArrowheads="1"/>
          </p:cNvSpPr>
          <p:nvPr/>
        </p:nvSpPr>
        <p:spPr bwMode="auto">
          <a:xfrm>
            <a:off x="2601913" y="5715000"/>
            <a:ext cx="141287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514" name="Rectangle 1009"/>
          <p:cNvSpPr>
            <a:spLocks noChangeArrowheads="1"/>
          </p:cNvSpPr>
          <p:nvPr/>
        </p:nvSpPr>
        <p:spPr bwMode="auto">
          <a:xfrm>
            <a:off x="2462213" y="58674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515" name="Rectangle 1010"/>
          <p:cNvSpPr>
            <a:spLocks noChangeArrowheads="1"/>
          </p:cNvSpPr>
          <p:nvPr/>
        </p:nvSpPr>
        <p:spPr bwMode="auto">
          <a:xfrm>
            <a:off x="2743200" y="5410200"/>
            <a:ext cx="141288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516" name="Rectangle 1011"/>
          <p:cNvSpPr>
            <a:spLocks noChangeArrowheads="1"/>
          </p:cNvSpPr>
          <p:nvPr/>
        </p:nvSpPr>
        <p:spPr bwMode="auto">
          <a:xfrm>
            <a:off x="2884488" y="55626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517" name="Rectangle 1012"/>
          <p:cNvSpPr>
            <a:spLocks noChangeArrowheads="1"/>
          </p:cNvSpPr>
          <p:nvPr/>
        </p:nvSpPr>
        <p:spPr bwMode="auto">
          <a:xfrm>
            <a:off x="2884488" y="54102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518" name="Rectangle 1013"/>
          <p:cNvSpPr>
            <a:spLocks noChangeArrowheads="1"/>
          </p:cNvSpPr>
          <p:nvPr/>
        </p:nvSpPr>
        <p:spPr bwMode="auto">
          <a:xfrm>
            <a:off x="2743200" y="5562600"/>
            <a:ext cx="141288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519" name="Rectangle 1014"/>
          <p:cNvSpPr>
            <a:spLocks noChangeArrowheads="1"/>
          </p:cNvSpPr>
          <p:nvPr/>
        </p:nvSpPr>
        <p:spPr bwMode="auto">
          <a:xfrm>
            <a:off x="3024188" y="5410200"/>
            <a:ext cx="141287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520" name="Rectangle 1015"/>
          <p:cNvSpPr>
            <a:spLocks noChangeArrowheads="1"/>
          </p:cNvSpPr>
          <p:nvPr/>
        </p:nvSpPr>
        <p:spPr bwMode="auto">
          <a:xfrm>
            <a:off x="3165475" y="55626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521" name="Rectangle 1016"/>
          <p:cNvSpPr>
            <a:spLocks noChangeArrowheads="1"/>
          </p:cNvSpPr>
          <p:nvPr/>
        </p:nvSpPr>
        <p:spPr bwMode="auto">
          <a:xfrm>
            <a:off x="3165475" y="54102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522" name="Rectangle 1017"/>
          <p:cNvSpPr>
            <a:spLocks noChangeArrowheads="1"/>
          </p:cNvSpPr>
          <p:nvPr/>
        </p:nvSpPr>
        <p:spPr bwMode="auto">
          <a:xfrm>
            <a:off x="3024188" y="5562600"/>
            <a:ext cx="141287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523" name="Rectangle 1018"/>
          <p:cNvSpPr>
            <a:spLocks noChangeArrowheads="1"/>
          </p:cNvSpPr>
          <p:nvPr/>
        </p:nvSpPr>
        <p:spPr bwMode="auto">
          <a:xfrm>
            <a:off x="2743200" y="5715000"/>
            <a:ext cx="141288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524" name="Rectangle 1019"/>
          <p:cNvSpPr>
            <a:spLocks noChangeArrowheads="1"/>
          </p:cNvSpPr>
          <p:nvPr/>
        </p:nvSpPr>
        <p:spPr bwMode="auto">
          <a:xfrm>
            <a:off x="2884488" y="58674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525" name="Rectangle 1020"/>
          <p:cNvSpPr>
            <a:spLocks noChangeArrowheads="1"/>
          </p:cNvSpPr>
          <p:nvPr/>
        </p:nvSpPr>
        <p:spPr bwMode="auto">
          <a:xfrm>
            <a:off x="2884488" y="57150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526" name="Rectangle 1021"/>
          <p:cNvSpPr>
            <a:spLocks noChangeArrowheads="1"/>
          </p:cNvSpPr>
          <p:nvPr/>
        </p:nvSpPr>
        <p:spPr bwMode="auto">
          <a:xfrm>
            <a:off x="2743200" y="5867400"/>
            <a:ext cx="141288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527" name="Rectangle 1022"/>
          <p:cNvSpPr>
            <a:spLocks noChangeArrowheads="1"/>
          </p:cNvSpPr>
          <p:nvPr/>
        </p:nvSpPr>
        <p:spPr bwMode="auto">
          <a:xfrm>
            <a:off x="3024188" y="5715000"/>
            <a:ext cx="141287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104" name="Rectangle 1023"/>
          <p:cNvSpPr>
            <a:spLocks noChangeArrowheads="1"/>
          </p:cNvSpPr>
          <p:nvPr/>
        </p:nvSpPr>
        <p:spPr bwMode="auto">
          <a:xfrm>
            <a:off x="3165475" y="58674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105" name="Rectangle 1024"/>
          <p:cNvSpPr>
            <a:spLocks noChangeArrowheads="1"/>
          </p:cNvSpPr>
          <p:nvPr/>
        </p:nvSpPr>
        <p:spPr bwMode="auto">
          <a:xfrm>
            <a:off x="3165475" y="57150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106" name="Rectangle 1025"/>
          <p:cNvSpPr>
            <a:spLocks noChangeArrowheads="1"/>
          </p:cNvSpPr>
          <p:nvPr/>
        </p:nvSpPr>
        <p:spPr bwMode="auto">
          <a:xfrm>
            <a:off x="3024188" y="5867400"/>
            <a:ext cx="141287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107" name="Rectangle 1026"/>
          <p:cNvSpPr>
            <a:spLocks noChangeArrowheads="1"/>
          </p:cNvSpPr>
          <p:nvPr/>
        </p:nvSpPr>
        <p:spPr bwMode="auto">
          <a:xfrm>
            <a:off x="3657600" y="3581400"/>
            <a:ext cx="141288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108" name="Rectangle 1027"/>
          <p:cNvSpPr>
            <a:spLocks noChangeArrowheads="1"/>
          </p:cNvSpPr>
          <p:nvPr/>
        </p:nvSpPr>
        <p:spPr bwMode="auto">
          <a:xfrm>
            <a:off x="3798888" y="37338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109" name="Rectangle 1028"/>
          <p:cNvSpPr>
            <a:spLocks noChangeArrowheads="1"/>
          </p:cNvSpPr>
          <p:nvPr/>
        </p:nvSpPr>
        <p:spPr bwMode="auto">
          <a:xfrm>
            <a:off x="3798888" y="35814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110" name="Rectangle 1029"/>
          <p:cNvSpPr>
            <a:spLocks noChangeArrowheads="1"/>
          </p:cNvSpPr>
          <p:nvPr/>
        </p:nvSpPr>
        <p:spPr bwMode="auto">
          <a:xfrm>
            <a:off x="3657600" y="3733800"/>
            <a:ext cx="141288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111" name="Rectangle 1030"/>
          <p:cNvSpPr>
            <a:spLocks noChangeArrowheads="1"/>
          </p:cNvSpPr>
          <p:nvPr/>
        </p:nvSpPr>
        <p:spPr bwMode="auto">
          <a:xfrm>
            <a:off x="3938588" y="3581400"/>
            <a:ext cx="141287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112" name="Rectangle 1031"/>
          <p:cNvSpPr>
            <a:spLocks noChangeArrowheads="1"/>
          </p:cNvSpPr>
          <p:nvPr/>
        </p:nvSpPr>
        <p:spPr bwMode="auto">
          <a:xfrm>
            <a:off x="4079875" y="37338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113" name="Rectangle 1032"/>
          <p:cNvSpPr>
            <a:spLocks noChangeArrowheads="1"/>
          </p:cNvSpPr>
          <p:nvPr/>
        </p:nvSpPr>
        <p:spPr bwMode="auto">
          <a:xfrm>
            <a:off x="4079875" y="35814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114" name="Rectangle 1033"/>
          <p:cNvSpPr>
            <a:spLocks noChangeArrowheads="1"/>
          </p:cNvSpPr>
          <p:nvPr/>
        </p:nvSpPr>
        <p:spPr bwMode="auto">
          <a:xfrm>
            <a:off x="3938588" y="3733800"/>
            <a:ext cx="141287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115" name="Rectangle 1034"/>
          <p:cNvSpPr>
            <a:spLocks noChangeArrowheads="1"/>
          </p:cNvSpPr>
          <p:nvPr/>
        </p:nvSpPr>
        <p:spPr bwMode="auto">
          <a:xfrm>
            <a:off x="3657600" y="3886200"/>
            <a:ext cx="141288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116" name="Rectangle 1035"/>
          <p:cNvSpPr>
            <a:spLocks noChangeArrowheads="1"/>
          </p:cNvSpPr>
          <p:nvPr/>
        </p:nvSpPr>
        <p:spPr bwMode="auto">
          <a:xfrm>
            <a:off x="3798888" y="40386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117" name="Rectangle 1036"/>
          <p:cNvSpPr>
            <a:spLocks noChangeArrowheads="1"/>
          </p:cNvSpPr>
          <p:nvPr/>
        </p:nvSpPr>
        <p:spPr bwMode="auto">
          <a:xfrm>
            <a:off x="3798888" y="38862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118" name="Rectangle 1037"/>
          <p:cNvSpPr>
            <a:spLocks noChangeArrowheads="1"/>
          </p:cNvSpPr>
          <p:nvPr/>
        </p:nvSpPr>
        <p:spPr bwMode="auto">
          <a:xfrm>
            <a:off x="3657600" y="4038600"/>
            <a:ext cx="141288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119" name="Rectangle 1038"/>
          <p:cNvSpPr>
            <a:spLocks noChangeArrowheads="1"/>
          </p:cNvSpPr>
          <p:nvPr/>
        </p:nvSpPr>
        <p:spPr bwMode="auto">
          <a:xfrm>
            <a:off x="3938588" y="3886200"/>
            <a:ext cx="141287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120" name="Rectangle 1039"/>
          <p:cNvSpPr>
            <a:spLocks noChangeArrowheads="1"/>
          </p:cNvSpPr>
          <p:nvPr/>
        </p:nvSpPr>
        <p:spPr bwMode="auto">
          <a:xfrm>
            <a:off x="4079875" y="40386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121" name="Rectangle 1040"/>
          <p:cNvSpPr>
            <a:spLocks noChangeArrowheads="1"/>
          </p:cNvSpPr>
          <p:nvPr/>
        </p:nvSpPr>
        <p:spPr bwMode="auto">
          <a:xfrm>
            <a:off x="4079875" y="38862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122" name="Rectangle 1041"/>
          <p:cNvSpPr>
            <a:spLocks noChangeArrowheads="1"/>
          </p:cNvSpPr>
          <p:nvPr/>
        </p:nvSpPr>
        <p:spPr bwMode="auto">
          <a:xfrm>
            <a:off x="3938588" y="4038600"/>
            <a:ext cx="141287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123" name="Rectangle 1042"/>
          <p:cNvSpPr>
            <a:spLocks noChangeArrowheads="1"/>
          </p:cNvSpPr>
          <p:nvPr/>
        </p:nvSpPr>
        <p:spPr bwMode="auto">
          <a:xfrm>
            <a:off x="4219575" y="3581400"/>
            <a:ext cx="141288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124" name="Rectangle 1043"/>
          <p:cNvSpPr>
            <a:spLocks noChangeArrowheads="1"/>
          </p:cNvSpPr>
          <p:nvPr/>
        </p:nvSpPr>
        <p:spPr bwMode="auto">
          <a:xfrm>
            <a:off x="4360863" y="3733800"/>
            <a:ext cx="141287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125" name="Rectangle 1044"/>
          <p:cNvSpPr>
            <a:spLocks noChangeArrowheads="1"/>
          </p:cNvSpPr>
          <p:nvPr/>
        </p:nvSpPr>
        <p:spPr bwMode="auto">
          <a:xfrm>
            <a:off x="4360863" y="3581400"/>
            <a:ext cx="141287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126" name="Rectangle 1045"/>
          <p:cNvSpPr>
            <a:spLocks noChangeArrowheads="1"/>
          </p:cNvSpPr>
          <p:nvPr/>
        </p:nvSpPr>
        <p:spPr bwMode="auto">
          <a:xfrm>
            <a:off x="4219575" y="3733800"/>
            <a:ext cx="141288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127" name="Rectangle 1046"/>
          <p:cNvSpPr>
            <a:spLocks noChangeArrowheads="1"/>
          </p:cNvSpPr>
          <p:nvPr/>
        </p:nvSpPr>
        <p:spPr bwMode="auto">
          <a:xfrm>
            <a:off x="4502150" y="35814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128" name="Rectangle 1047"/>
          <p:cNvSpPr>
            <a:spLocks noChangeArrowheads="1"/>
          </p:cNvSpPr>
          <p:nvPr/>
        </p:nvSpPr>
        <p:spPr bwMode="auto">
          <a:xfrm>
            <a:off x="4641850" y="3733800"/>
            <a:ext cx="141288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129" name="Rectangle 1048"/>
          <p:cNvSpPr>
            <a:spLocks noChangeArrowheads="1"/>
          </p:cNvSpPr>
          <p:nvPr/>
        </p:nvSpPr>
        <p:spPr bwMode="auto">
          <a:xfrm>
            <a:off x="4641850" y="3581400"/>
            <a:ext cx="141288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130" name="Rectangle 1049"/>
          <p:cNvSpPr>
            <a:spLocks noChangeArrowheads="1"/>
          </p:cNvSpPr>
          <p:nvPr/>
        </p:nvSpPr>
        <p:spPr bwMode="auto">
          <a:xfrm>
            <a:off x="4502150" y="37338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131" name="Rectangle 1050"/>
          <p:cNvSpPr>
            <a:spLocks noChangeArrowheads="1"/>
          </p:cNvSpPr>
          <p:nvPr/>
        </p:nvSpPr>
        <p:spPr bwMode="auto">
          <a:xfrm>
            <a:off x="4219575" y="3886200"/>
            <a:ext cx="141288" cy="1524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132" name="Rectangle 1051"/>
          <p:cNvSpPr>
            <a:spLocks noChangeArrowheads="1"/>
          </p:cNvSpPr>
          <p:nvPr/>
        </p:nvSpPr>
        <p:spPr bwMode="auto">
          <a:xfrm>
            <a:off x="4360863" y="4038600"/>
            <a:ext cx="141287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133" name="Rectangle 1052"/>
          <p:cNvSpPr>
            <a:spLocks noChangeArrowheads="1"/>
          </p:cNvSpPr>
          <p:nvPr/>
        </p:nvSpPr>
        <p:spPr bwMode="auto">
          <a:xfrm>
            <a:off x="4360863" y="3886200"/>
            <a:ext cx="141287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134" name="Rectangle 1053"/>
          <p:cNvSpPr>
            <a:spLocks noChangeArrowheads="1"/>
          </p:cNvSpPr>
          <p:nvPr/>
        </p:nvSpPr>
        <p:spPr bwMode="auto">
          <a:xfrm>
            <a:off x="4219575" y="4038600"/>
            <a:ext cx="141288" cy="1524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135" name="Rectangle 1054"/>
          <p:cNvSpPr>
            <a:spLocks noChangeArrowheads="1"/>
          </p:cNvSpPr>
          <p:nvPr/>
        </p:nvSpPr>
        <p:spPr bwMode="auto">
          <a:xfrm>
            <a:off x="4502150" y="3886200"/>
            <a:ext cx="139700" cy="1524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136" name="Rectangle 1055"/>
          <p:cNvSpPr>
            <a:spLocks noChangeArrowheads="1"/>
          </p:cNvSpPr>
          <p:nvPr/>
        </p:nvSpPr>
        <p:spPr bwMode="auto">
          <a:xfrm>
            <a:off x="4641850" y="4038600"/>
            <a:ext cx="141288" cy="1524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137" name="Rectangle 1056"/>
          <p:cNvSpPr>
            <a:spLocks noChangeArrowheads="1"/>
          </p:cNvSpPr>
          <p:nvPr/>
        </p:nvSpPr>
        <p:spPr bwMode="auto">
          <a:xfrm>
            <a:off x="4641850" y="3886200"/>
            <a:ext cx="141288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138" name="Rectangle 1057"/>
          <p:cNvSpPr>
            <a:spLocks noChangeArrowheads="1"/>
          </p:cNvSpPr>
          <p:nvPr/>
        </p:nvSpPr>
        <p:spPr bwMode="auto">
          <a:xfrm>
            <a:off x="4502150" y="40386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139" name="Rectangle 1058"/>
          <p:cNvSpPr>
            <a:spLocks noChangeArrowheads="1"/>
          </p:cNvSpPr>
          <p:nvPr/>
        </p:nvSpPr>
        <p:spPr bwMode="auto">
          <a:xfrm>
            <a:off x="3657600" y="4191000"/>
            <a:ext cx="141288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140" name="Rectangle 1059"/>
          <p:cNvSpPr>
            <a:spLocks noChangeArrowheads="1"/>
          </p:cNvSpPr>
          <p:nvPr/>
        </p:nvSpPr>
        <p:spPr bwMode="auto">
          <a:xfrm>
            <a:off x="3798888" y="43434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141" name="Rectangle 1060"/>
          <p:cNvSpPr>
            <a:spLocks noChangeArrowheads="1"/>
          </p:cNvSpPr>
          <p:nvPr/>
        </p:nvSpPr>
        <p:spPr bwMode="auto">
          <a:xfrm>
            <a:off x="3798888" y="41910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142" name="Rectangle 1061"/>
          <p:cNvSpPr>
            <a:spLocks noChangeArrowheads="1"/>
          </p:cNvSpPr>
          <p:nvPr/>
        </p:nvSpPr>
        <p:spPr bwMode="auto">
          <a:xfrm>
            <a:off x="3657600" y="4343400"/>
            <a:ext cx="141288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143" name="Rectangle 1062"/>
          <p:cNvSpPr>
            <a:spLocks noChangeArrowheads="1"/>
          </p:cNvSpPr>
          <p:nvPr/>
        </p:nvSpPr>
        <p:spPr bwMode="auto">
          <a:xfrm>
            <a:off x="3938588" y="4191000"/>
            <a:ext cx="141287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144" name="Rectangle 1063"/>
          <p:cNvSpPr>
            <a:spLocks noChangeArrowheads="1"/>
          </p:cNvSpPr>
          <p:nvPr/>
        </p:nvSpPr>
        <p:spPr bwMode="auto">
          <a:xfrm>
            <a:off x="4079875" y="43434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145" name="Rectangle 1064"/>
          <p:cNvSpPr>
            <a:spLocks noChangeArrowheads="1"/>
          </p:cNvSpPr>
          <p:nvPr/>
        </p:nvSpPr>
        <p:spPr bwMode="auto">
          <a:xfrm>
            <a:off x="4079875" y="41910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146" name="Rectangle 1065"/>
          <p:cNvSpPr>
            <a:spLocks noChangeArrowheads="1"/>
          </p:cNvSpPr>
          <p:nvPr/>
        </p:nvSpPr>
        <p:spPr bwMode="auto">
          <a:xfrm>
            <a:off x="3938588" y="4343400"/>
            <a:ext cx="141287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147" name="Rectangle 1066"/>
          <p:cNvSpPr>
            <a:spLocks noChangeArrowheads="1"/>
          </p:cNvSpPr>
          <p:nvPr/>
        </p:nvSpPr>
        <p:spPr bwMode="auto">
          <a:xfrm>
            <a:off x="3657600" y="4495800"/>
            <a:ext cx="141288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148" name="Rectangle 1067"/>
          <p:cNvSpPr>
            <a:spLocks noChangeArrowheads="1"/>
          </p:cNvSpPr>
          <p:nvPr/>
        </p:nvSpPr>
        <p:spPr bwMode="auto">
          <a:xfrm>
            <a:off x="3798888" y="46482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149" name="Rectangle 1068"/>
          <p:cNvSpPr>
            <a:spLocks noChangeArrowheads="1"/>
          </p:cNvSpPr>
          <p:nvPr/>
        </p:nvSpPr>
        <p:spPr bwMode="auto">
          <a:xfrm>
            <a:off x="3798888" y="44958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150" name="Rectangle 1069"/>
          <p:cNvSpPr>
            <a:spLocks noChangeArrowheads="1"/>
          </p:cNvSpPr>
          <p:nvPr/>
        </p:nvSpPr>
        <p:spPr bwMode="auto">
          <a:xfrm>
            <a:off x="3657600" y="4648200"/>
            <a:ext cx="141288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151" name="Rectangle 1070"/>
          <p:cNvSpPr>
            <a:spLocks noChangeArrowheads="1"/>
          </p:cNvSpPr>
          <p:nvPr/>
        </p:nvSpPr>
        <p:spPr bwMode="auto">
          <a:xfrm>
            <a:off x="3938588" y="4495800"/>
            <a:ext cx="141287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152" name="Rectangle 1071"/>
          <p:cNvSpPr>
            <a:spLocks noChangeArrowheads="1"/>
          </p:cNvSpPr>
          <p:nvPr/>
        </p:nvSpPr>
        <p:spPr bwMode="auto">
          <a:xfrm>
            <a:off x="4079875" y="46482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153" name="Rectangle 1072"/>
          <p:cNvSpPr>
            <a:spLocks noChangeArrowheads="1"/>
          </p:cNvSpPr>
          <p:nvPr/>
        </p:nvSpPr>
        <p:spPr bwMode="auto">
          <a:xfrm>
            <a:off x="4079875" y="44958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154" name="Rectangle 1073"/>
          <p:cNvSpPr>
            <a:spLocks noChangeArrowheads="1"/>
          </p:cNvSpPr>
          <p:nvPr/>
        </p:nvSpPr>
        <p:spPr bwMode="auto">
          <a:xfrm>
            <a:off x="3938588" y="4648200"/>
            <a:ext cx="141287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155" name="Rectangle 1074"/>
          <p:cNvSpPr>
            <a:spLocks noChangeArrowheads="1"/>
          </p:cNvSpPr>
          <p:nvPr/>
        </p:nvSpPr>
        <p:spPr bwMode="auto">
          <a:xfrm>
            <a:off x="4219575" y="4191000"/>
            <a:ext cx="141288" cy="1524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156" name="Rectangle 1075"/>
          <p:cNvSpPr>
            <a:spLocks noChangeArrowheads="1"/>
          </p:cNvSpPr>
          <p:nvPr/>
        </p:nvSpPr>
        <p:spPr bwMode="auto">
          <a:xfrm>
            <a:off x="4360863" y="4343400"/>
            <a:ext cx="141287" cy="1524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157" name="Rectangle 1076"/>
          <p:cNvSpPr>
            <a:spLocks noChangeArrowheads="1"/>
          </p:cNvSpPr>
          <p:nvPr/>
        </p:nvSpPr>
        <p:spPr bwMode="auto">
          <a:xfrm>
            <a:off x="4360863" y="4191000"/>
            <a:ext cx="141287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158" name="Rectangle 1077"/>
          <p:cNvSpPr>
            <a:spLocks noChangeArrowheads="1"/>
          </p:cNvSpPr>
          <p:nvPr/>
        </p:nvSpPr>
        <p:spPr bwMode="auto">
          <a:xfrm>
            <a:off x="4219575" y="4343400"/>
            <a:ext cx="141288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159" name="Rectangle 1078"/>
          <p:cNvSpPr>
            <a:spLocks noChangeArrowheads="1"/>
          </p:cNvSpPr>
          <p:nvPr/>
        </p:nvSpPr>
        <p:spPr bwMode="auto">
          <a:xfrm>
            <a:off x="4502150" y="41910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160" name="Rectangle 1079"/>
          <p:cNvSpPr>
            <a:spLocks noChangeArrowheads="1"/>
          </p:cNvSpPr>
          <p:nvPr/>
        </p:nvSpPr>
        <p:spPr bwMode="auto">
          <a:xfrm>
            <a:off x="4641850" y="4343400"/>
            <a:ext cx="141288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161" name="Rectangle 1080"/>
          <p:cNvSpPr>
            <a:spLocks noChangeArrowheads="1"/>
          </p:cNvSpPr>
          <p:nvPr/>
        </p:nvSpPr>
        <p:spPr bwMode="auto">
          <a:xfrm>
            <a:off x="4641850" y="4191000"/>
            <a:ext cx="141288" cy="1524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162" name="Rectangle 1081"/>
          <p:cNvSpPr>
            <a:spLocks noChangeArrowheads="1"/>
          </p:cNvSpPr>
          <p:nvPr/>
        </p:nvSpPr>
        <p:spPr bwMode="auto">
          <a:xfrm>
            <a:off x="4502150" y="4343400"/>
            <a:ext cx="139700" cy="1524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163" name="Rectangle 1082"/>
          <p:cNvSpPr>
            <a:spLocks noChangeArrowheads="1"/>
          </p:cNvSpPr>
          <p:nvPr/>
        </p:nvSpPr>
        <p:spPr bwMode="auto">
          <a:xfrm>
            <a:off x="4219575" y="4495800"/>
            <a:ext cx="141288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164" name="Rectangle 1083"/>
          <p:cNvSpPr>
            <a:spLocks noChangeArrowheads="1"/>
          </p:cNvSpPr>
          <p:nvPr/>
        </p:nvSpPr>
        <p:spPr bwMode="auto">
          <a:xfrm>
            <a:off x="4360863" y="4648200"/>
            <a:ext cx="141287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165" name="Rectangle 1084"/>
          <p:cNvSpPr>
            <a:spLocks noChangeArrowheads="1"/>
          </p:cNvSpPr>
          <p:nvPr/>
        </p:nvSpPr>
        <p:spPr bwMode="auto">
          <a:xfrm>
            <a:off x="4360863" y="4495800"/>
            <a:ext cx="141287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166" name="Rectangle 1085"/>
          <p:cNvSpPr>
            <a:spLocks noChangeArrowheads="1"/>
          </p:cNvSpPr>
          <p:nvPr/>
        </p:nvSpPr>
        <p:spPr bwMode="auto">
          <a:xfrm>
            <a:off x="4219575" y="4648200"/>
            <a:ext cx="141288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167" name="Rectangle 1086"/>
          <p:cNvSpPr>
            <a:spLocks noChangeArrowheads="1"/>
          </p:cNvSpPr>
          <p:nvPr/>
        </p:nvSpPr>
        <p:spPr bwMode="auto">
          <a:xfrm>
            <a:off x="4502150" y="44958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168" name="Rectangle 1087"/>
          <p:cNvSpPr>
            <a:spLocks noChangeArrowheads="1"/>
          </p:cNvSpPr>
          <p:nvPr/>
        </p:nvSpPr>
        <p:spPr bwMode="auto">
          <a:xfrm>
            <a:off x="4641850" y="4648200"/>
            <a:ext cx="141288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169" name="Rectangle 1088"/>
          <p:cNvSpPr>
            <a:spLocks noChangeArrowheads="1"/>
          </p:cNvSpPr>
          <p:nvPr/>
        </p:nvSpPr>
        <p:spPr bwMode="auto">
          <a:xfrm>
            <a:off x="4641850" y="4495800"/>
            <a:ext cx="141288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170" name="Rectangle 1089"/>
          <p:cNvSpPr>
            <a:spLocks noChangeArrowheads="1"/>
          </p:cNvSpPr>
          <p:nvPr/>
        </p:nvSpPr>
        <p:spPr bwMode="auto">
          <a:xfrm>
            <a:off x="4502150" y="46482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171" name="Rectangle 1090"/>
          <p:cNvSpPr>
            <a:spLocks noChangeArrowheads="1"/>
          </p:cNvSpPr>
          <p:nvPr/>
        </p:nvSpPr>
        <p:spPr bwMode="auto">
          <a:xfrm>
            <a:off x="4783138" y="3581400"/>
            <a:ext cx="141287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172" name="Rectangle 1091"/>
          <p:cNvSpPr>
            <a:spLocks noChangeArrowheads="1"/>
          </p:cNvSpPr>
          <p:nvPr/>
        </p:nvSpPr>
        <p:spPr bwMode="auto">
          <a:xfrm>
            <a:off x="4924425" y="37338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173" name="Rectangle 1092"/>
          <p:cNvSpPr>
            <a:spLocks noChangeArrowheads="1"/>
          </p:cNvSpPr>
          <p:nvPr/>
        </p:nvSpPr>
        <p:spPr bwMode="auto">
          <a:xfrm>
            <a:off x="4924425" y="35814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174" name="Rectangle 1093"/>
          <p:cNvSpPr>
            <a:spLocks noChangeArrowheads="1"/>
          </p:cNvSpPr>
          <p:nvPr/>
        </p:nvSpPr>
        <p:spPr bwMode="auto">
          <a:xfrm>
            <a:off x="4783138" y="3733800"/>
            <a:ext cx="141287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175" name="Rectangle 1094"/>
          <p:cNvSpPr>
            <a:spLocks noChangeArrowheads="1"/>
          </p:cNvSpPr>
          <p:nvPr/>
        </p:nvSpPr>
        <p:spPr bwMode="auto">
          <a:xfrm>
            <a:off x="5064125" y="3581400"/>
            <a:ext cx="141288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176" name="Rectangle 1095"/>
          <p:cNvSpPr>
            <a:spLocks noChangeArrowheads="1"/>
          </p:cNvSpPr>
          <p:nvPr/>
        </p:nvSpPr>
        <p:spPr bwMode="auto">
          <a:xfrm>
            <a:off x="5205413" y="37338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177" name="Rectangle 1096"/>
          <p:cNvSpPr>
            <a:spLocks noChangeArrowheads="1"/>
          </p:cNvSpPr>
          <p:nvPr/>
        </p:nvSpPr>
        <p:spPr bwMode="auto">
          <a:xfrm>
            <a:off x="5205413" y="35814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178" name="Rectangle 1097"/>
          <p:cNvSpPr>
            <a:spLocks noChangeArrowheads="1"/>
          </p:cNvSpPr>
          <p:nvPr/>
        </p:nvSpPr>
        <p:spPr bwMode="auto">
          <a:xfrm>
            <a:off x="5064125" y="3733800"/>
            <a:ext cx="141288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179" name="Rectangle 1098"/>
          <p:cNvSpPr>
            <a:spLocks noChangeArrowheads="1"/>
          </p:cNvSpPr>
          <p:nvPr/>
        </p:nvSpPr>
        <p:spPr bwMode="auto">
          <a:xfrm>
            <a:off x="4783138" y="3886200"/>
            <a:ext cx="141287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180" name="Rectangle 1099"/>
          <p:cNvSpPr>
            <a:spLocks noChangeArrowheads="1"/>
          </p:cNvSpPr>
          <p:nvPr/>
        </p:nvSpPr>
        <p:spPr bwMode="auto">
          <a:xfrm>
            <a:off x="4924425" y="40386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181" name="Rectangle 1100"/>
          <p:cNvSpPr>
            <a:spLocks noChangeArrowheads="1"/>
          </p:cNvSpPr>
          <p:nvPr/>
        </p:nvSpPr>
        <p:spPr bwMode="auto">
          <a:xfrm>
            <a:off x="4924425" y="38862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182" name="Rectangle 1101"/>
          <p:cNvSpPr>
            <a:spLocks noChangeArrowheads="1"/>
          </p:cNvSpPr>
          <p:nvPr/>
        </p:nvSpPr>
        <p:spPr bwMode="auto">
          <a:xfrm>
            <a:off x="4783138" y="4038600"/>
            <a:ext cx="141287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183" name="Rectangle 1102"/>
          <p:cNvSpPr>
            <a:spLocks noChangeArrowheads="1"/>
          </p:cNvSpPr>
          <p:nvPr/>
        </p:nvSpPr>
        <p:spPr bwMode="auto">
          <a:xfrm>
            <a:off x="5064125" y="3886200"/>
            <a:ext cx="141288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184" name="Rectangle 1103"/>
          <p:cNvSpPr>
            <a:spLocks noChangeArrowheads="1"/>
          </p:cNvSpPr>
          <p:nvPr/>
        </p:nvSpPr>
        <p:spPr bwMode="auto">
          <a:xfrm>
            <a:off x="5205413" y="40386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185" name="Rectangle 1104"/>
          <p:cNvSpPr>
            <a:spLocks noChangeArrowheads="1"/>
          </p:cNvSpPr>
          <p:nvPr/>
        </p:nvSpPr>
        <p:spPr bwMode="auto">
          <a:xfrm>
            <a:off x="5205413" y="38862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186" name="Rectangle 1105"/>
          <p:cNvSpPr>
            <a:spLocks noChangeArrowheads="1"/>
          </p:cNvSpPr>
          <p:nvPr/>
        </p:nvSpPr>
        <p:spPr bwMode="auto">
          <a:xfrm>
            <a:off x="5064125" y="4038600"/>
            <a:ext cx="141288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187" name="Rectangle 1106"/>
          <p:cNvSpPr>
            <a:spLocks noChangeArrowheads="1"/>
          </p:cNvSpPr>
          <p:nvPr/>
        </p:nvSpPr>
        <p:spPr bwMode="auto">
          <a:xfrm>
            <a:off x="5345113" y="3581400"/>
            <a:ext cx="141287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188" name="Rectangle 1107"/>
          <p:cNvSpPr>
            <a:spLocks noChangeArrowheads="1"/>
          </p:cNvSpPr>
          <p:nvPr/>
        </p:nvSpPr>
        <p:spPr bwMode="auto">
          <a:xfrm>
            <a:off x="5486400" y="3733800"/>
            <a:ext cx="141288" cy="1524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189" name="Rectangle 1108"/>
          <p:cNvSpPr>
            <a:spLocks noChangeArrowheads="1"/>
          </p:cNvSpPr>
          <p:nvPr/>
        </p:nvSpPr>
        <p:spPr bwMode="auto">
          <a:xfrm>
            <a:off x="5486400" y="3581400"/>
            <a:ext cx="141288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190" name="Rectangle 1109"/>
          <p:cNvSpPr>
            <a:spLocks noChangeArrowheads="1"/>
          </p:cNvSpPr>
          <p:nvPr/>
        </p:nvSpPr>
        <p:spPr bwMode="auto">
          <a:xfrm>
            <a:off x="5345113" y="3733800"/>
            <a:ext cx="141287" cy="1524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191" name="Rectangle 1110"/>
          <p:cNvSpPr>
            <a:spLocks noChangeArrowheads="1"/>
          </p:cNvSpPr>
          <p:nvPr/>
        </p:nvSpPr>
        <p:spPr bwMode="auto">
          <a:xfrm>
            <a:off x="5627688" y="35814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192" name="Rectangle 1111"/>
          <p:cNvSpPr>
            <a:spLocks noChangeArrowheads="1"/>
          </p:cNvSpPr>
          <p:nvPr/>
        </p:nvSpPr>
        <p:spPr bwMode="auto">
          <a:xfrm>
            <a:off x="5767388" y="3733800"/>
            <a:ext cx="141287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193" name="Rectangle 1112"/>
          <p:cNvSpPr>
            <a:spLocks noChangeArrowheads="1"/>
          </p:cNvSpPr>
          <p:nvPr/>
        </p:nvSpPr>
        <p:spPr bwMode="auto">
          <a:xfrm>
            <a:off x="5767388" y="3581400"/>
            <a:ext cx="141287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194" name="Rectangle 1113"/>
          <p:cNvSpPr>
            <a:spLocks noChangeArrowheads="1"/>
          </p:cNvSpPr>
          <p:nvPr/>
        </p:nvSpPr>
        <p:spPr bwMode="auto">
          <a:xfrm>
            <a:off x="5627688" y="37338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195" name="Rectangle 1114"/>
          <p:cNvSpPr>
            <a:spLocks noChangeArrowheads="1"/>
          </p:cNvSpPr>
          <p:nvPr/>
        </p:nvSpPr>
        <p:spPr bwMode="auto">
          <a:xfrm>
            <a:off x="5345113" y="3886200"/>
            <a:ext cx="141287" cy="1524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196" name="Rectangle 1115"/>
          <p:cNvSpPr>
            <a:spLocks noChangeArrowheads="1"/>
          </p:cNvSpPr>
          <p:nvPr/>
        </p:nvSpPr>
        <p:spPr bwMode="auto">
          <a:xfrm>
            <a:off x="5486400" y="4038600"/>
            <a:ext cx="141288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197" name="Rectangle 1116"/>
          <p:cNvSpPr>
            <a:spLocks noChangeArrowheads="1"/>
          </p:cNvSpPr>
          <p:nvPr/>
        </p:nvSpPr>
        <p:spPr bwMode="auto">
          <a:xfrm>
            <a:off x="5486400" y="3886200"/>
            <a:ext cx="141288" cy="1524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198" name="Rectangle 1117"/>
          <p:cNvSpPr>
            <a:spLocks noChangeArrowheads="1"/>
          </p:cNvSpPr>
          <p:nvPr/>
        </p:nvSpPr>
        <p:spPr bwMode="auto">
          <a:xfrm>
            <a:off x="5345113" y="4038600"/>
            <a:ext cx="141287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199" name="Rectangle 1118"/>
          <p:cNvSpPr>
            <a:spLocks noChangeArrowheads="1"/>
          </p:cNvSpPr>
          <p:nvPr/>
        </p:nvSpPr>
        <p:spPr bwMode="auto">
          <a:xfrm>
            <a:off x="5627688" y="38862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200" name="Rectangle 1119"/>
          <p:cNvSpPr>
            <a:spLocks noChangeArrowheads="1"/>
          </p:cNvSpPr>
          <p:nvPr/>
        </p:nvSpPr>
        <p:spPr bwMode="auto">
          <a:xfrm>
            <a:off x="5767388" y="4038600"/>
            <a:ext cx="141287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201" name="Rectangle 1120"/>
          <p:cNvSpPr>
            <a:spLocks noChangeArrowheads="1"/>
          </p:cNvSpPr>
          <p:nvPr/>
        </p:nvSpPr>
        <p:spPr bwMode="auto">
          <a:xfrm>
            <a:off x="5767388" y="3886200"/>
            <a:ext cx="141287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202" name="Rectangle 1121"/>
          <p:cNvSpPr>
            <a:spLocks noChangeArrowheads="1"/>
          </p:cNvSpPr>
          <p:nvPr/>
        </p:nvSpPr>
        <p:spPr bwMode="auto">
          <a:xfrm>
            <a:off x="5627688" y="40386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203" name="Rectangle 1122"/>
          <p:cNvSpPr>
            <a:spLocks noChangeArrowheads="1"/>
          </p:cNvSpPr>
          <p:nvPr/>
        </p:nvSpPr>
        <p:spPr bwMode="auto">
          <a:xfrm>
            <a:off x="4783138" y="4191000"/>
            <a:ext cx="141287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204" name="Rectangle 1123"/>
          <p:cNvSpPr>
            <a:spLocks noChangeArrowheads="1"/>
          </p:cNvSpPr>
          <p:nvPr/>
        </p:nvSpPr>
        <p:spPr bwMode="auto">
          <a:xfrm>
            <a:off x="4924425" y="43434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205" name="Rectangle 1124"/>
          <p:cNvSpPr>
            <a:spLocks noChangeArrowheads="1"/>
          </p:cNvSpPr>
          <p:nvPr/>
        </p:nvSpPr>
        <p:spPr bwMode="auto">
          <a:xfrm>
            <a:off x="4924425" y="41910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206" name="Rectangle 1125"/>
          <p:cNvSpPr>
            <a:spLocks noChangeArrowheads="1"/>
          </p:cNvSpPr>
          <p:nvPr/>
        </p:nvSpPr>
        <p:spPr bwMode="auto">
          <a:xfrm>
            <a:off x="4783138" y="4343400"/>
            <a:ext cx="141287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207" name="Rectangle 1126"/>
          <p:cNvSpPr>
            <a:spLocks noChangeArrowheads="1"/>
          </p:cNvSpPr>
          <p:nvPr/>
        </p:nvSpPr>
        <p:spPr bwMode="auto">
          <a:xfrm>
            <a:off x="5064125" y="4191000"/>
            <a:ext cx="141288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208" name="Rectangle 1127"/>
          <p:cNvSpPr>
            <a:spLocks noChangeArrowheads="1"/>
          </p:cNvSpPr>
          <p:nvPr/>
        </p:nvSpPr>
        <p:spPr bwMode="auto">
          <a:xfrm>
            <a:off x="5205413" y="43434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209" name="Rectangle 1128"/>
          <p:cNvSpPr>
            <a:spLocks noChangeArrowheads="1"/>
          </p:cNvSpPr>
          <p:nvPr/>
        </p:nvSpPr>
        <p:spPr bwMode="auto">
          <a:xfrm>
            <a:off x="5205413" y="41910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210" name="Rectangle 1129"/>
          <p:cNvSpPr>
            <a:spLocks noChangeArrowheads="1"/>
          </p:cNvSpPr>
          <p:nvPr/>
        </p:nvSpPr>
        <p:spPr bwMode="auto">
          <a:xfrm>
            <a:off x="5064125" y="4343400"/>
            <a:ext cx="141288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211" name="Rectangle 1130"/>
          <p:cNvSpPr>
            <a:spLocks noChangeArrowheads="1"/>
          </p:cNvSpPr>
          <p:nvPr/>
        </p:nvSpPr>
        <p:spPr bwMode="auto">
          <a:xfrm>
            <a:off x="4783138" y="4495800"/>
            <a:ext cx="141287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212" name="Rectangle 1131"/>
          <p:cNvSpPr>
            <a:spLocks noChangeArrowheads="1"/>
          </p:cNvSpPr>
          <p:nvPr/>
        </p:nvSpPr>
        <p:spPr bwMode="auto">
          <a:xfrm>
            <a:off x="4924425" y="46482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213" name="Rectangle 1132"/>
          <p:cNvSpPr>
            <a:spLocks noChangeArrowheads="1"/>
          </p:cNvSpPr>
          <p:nvPr/>
        </p:nvSpPr>
        <p:spPr bwMode="auto">
          <a:xfrm>
            <a:off x="4924425" y="44958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214" name="Rectangle 1133"/>
          <p:cNvSpPr>
            <a:spLocks noChangeArrowheads="1"/>
          </p:cNvSpPr>
          <p:nvPr/>
        </p:nvSpPr>
        <p:spPr bwMode="auto">
          <a:xfrm>
            <a:off x="4783138" y="4648200"/>
            <a:ext cx="141287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215" name="Rectangle 1134"/>
          <p:cNvSpPr>
            <a:spLocks noChangeArrowheads="1"/>
          </p:cNvSpPr>
          <p:nvPr/>
        </p:nvSpPr>
        <p:spPr bwMode="auto">
          <a:xfrm>
            <a:off x="5064125" y="4495800"/>
            <a:ext cx="141288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216" name="Rectangle 1135"/>
          <p:cNvSpPr>
            <a:spLocks noChangeArrowheads="1"/>
          </p:cNvSpPr>
          <p:nvPr/>
        </p:nvSpPr>
        <p:spPr bwMode="auto">
          <a:xfrm>
            <a:off x="5205413" y="46482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217" name="Rectangle 1136"/>
          <p:cNvSpPr>
            <a:spLocks noChangeArrowheads="1"/>
          </p:cNvSpPr>
          <p:nvPr/>
        </p:nvSpPr>
        <p:spPr bwMode="auto">
          <a:xfrm>
            <a:off x="5205413" y="44958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218" name="Rectangle 1137"/>
          <p:cNvSpPr>
            <a:spLocks noChangeArrowheads="1"/>
          </p:cNvSpPr>
          <p:nvPr/>
        </p:nvSpPr>
        <p:spPr bwMode="auto">
          <a:xfrm>
            <a:off x="5064125" y="4648200"/>
            <a:ext cx="141288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219" name="Rectangle 1138"/>
          <p:cNvSpPr>
            <a:spLocks noChangeArrowheads="1"/>
          </p:cNvSpPr>
          <p:nvPr/>
        </p:nvSpPr>
        <p:spPr bwMode="auto">
          <a:xfrm>
            <a:off x="5345113" y="4191000"/>
            <a:ext cx="141287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220" name="Rectangle 1139"/>
          <p:cNvSpPr>
            <a:spLocks noChangeArrowheads="1"/>
          </p:cNvSpPr>
          <p:nvPr/>
        </p:nvSpPr>
        <p:spPr bwMode="auto">
          <a:xfrm>
            <a:off x="5486400" y="4343400"/>
            <a:ext cx="141288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221" name="Rectangle 1140"/>
          <p:cNvSpPr>
            <a:spLocks noChangeArrowheads="1"/>
          </p:cNvSpPr>
          <p:nvPr/>
        </p:nvSpPr>
        <p:spPr bwMode="auto">
          <a:xfrm>
            <a:off x="5486400" y="4191000"/>
            <a:ext cx="141288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222" name="Rectangle 1141"/>
          <p:cNvSpPr>
            <a:spLocks noChangeArrowheads="1"/>
          </p:cNvSpPr>
          <p:nvPr/>
        </p:nvSpPr>
        <p:spPr bwMode="auto">
          <a:xfrm>
            <a:off x="5345113" y="4343400"/>
            <a:ext cx="141287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223" name="Rectangle 1142"/>
          <p:cNvSpPr>
            <a:spLocks noChangeArrowheads="1"/>
          </p:cNvSpPr>
          <p:nvPr/>
        </p:nvSpPr>
        <p:spPr bwMode="auto">
          <a:xfrm>
            <a:off x="5627688" y="41910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224" name="Rectangle 1143"/>
          <p:cNvSpPr>
            <a:spLocks noChangeArrowheads="1"/>
          </p:cNvSpPr>
          <p:nvPr/>
        </p:nvSpPr>
        <p:spPr bwMode="auto">
          <a:xfrm>
            <a:off x="5767388" y="4343400"/>
            <a:ext cx="141287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225" name="Rectangle 1144"/>
          <p:cNvSpPr>
            <a:spLocks noChangeArrowheads="1"/>
          </p:cNvSpPr>
          <p:nvPr/>
        </p:nvSpPr>
        <p:spPr bwMode="auto">
          <a:xfrm>
            <a:off x="5767388" y="4191000"/>
            <a:ext cx="141287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226" name="Rectangle 1145"/>
          <p:cNvSpPr>
            <a:spLocks noChangeArrowheads="1"/>
          </p:cNvSpPr>
          <p:nvPr/>
        </p:nvSpPr>
        <p:spPr bwMode="auto">
          <a:xfrm>
            <a:off x="5627688" y="43434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227" name="Rectangle 1146"/>
          <p:cNvSpPr>
            <a:spLocks noChangeArrowheads="1"/>
          </p:cNvSpPr>
          <p:nvPr/>
        </p:nvSpPr>
        <p:spPr bwMode="auto">
          <a:xfrm>
            <a:off x="5345113" y="4495800"/>
            <a:ext cx="141287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228" name="Rectangle 1147"/>
          <p:cNvSpPr>
            <a:spLocks noChangeArrowheads="1"/>
          </p:cNvSpPr>
          <p:nvPr/>
        </p:nvSpPr>
        <p:spPr bwMode="auto">
          <a:xfrm>
            <a:off x="5486400" y="4648200"/>
            <a:ext cx="141288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229" name="Rectangle 1148"/>
          <p:cNvSpPr>
            <a:spLocks noChangeArrowheads="1"/>
          </p:cNvSpPr>
          <p:nvPr/>
        </p:nvSpPr>
        <p:spPr bwMode="auto">
          <a:xfrm>
            <a:off x="5486400" y="4495800"/>
            <a:ext cx="141288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230" name="Rectangle 1149"/>
          <p:cNvSpPr>
            <a:spLocks noChangeArrowheads="1"/>
          </p:cNvSpPr>
          <p:nvPr/>
        </p:nvSpPr>
        <p:spPr bwMode="auto">
          <a:xfrm>
            <a:off x="5345113" y="4648200"/>
            <a:ext cx="141287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231" name="Rectangle 1150"/>
          <p:cNvSpPr>
            <a:spLocks noChangeArrowheads="1"/>
          </p:cNvSpPr>
          <p:nvPr/>
        </p:nvSpPr>
        <p:spPr bwMode="auto">
          <a:xfrm>
            <a:off x="5627688" y="44958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232" name="Rectangle 1151"/>
          <p:cNvSpPr>
            <a:spLocks noChangeArrowheads="1"/>
          </p:cNvSpPr>
          <p:nvPr/>
        </p:nvSpPr>
        <p:spPr bwMode="auto">
          <a:xfrm>
            <a:off x="5767388" y="4648200"/>
            <a:ext cx="141287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233" name="Rectangle 1152"/>
          <p:cNvSpPr>
            <a:spLocks noChangeArrowheads="1"/>
          </p:cNvSpPr>
          <p:nvPr/>
        </p:nvSpPr>
        <p:spPr bwMode="auto">
          <a:xfrm>
            <a:off x="5767388" y="4495800"/>
            <a:ext cx="141287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234" name="Rectangle 1153"/>
          <p:cNvSpPr>
            <a:spLocks noChangeArrowheads="1"/>
          </p:cNvSpPr>
          <p:nvPr/>
        </p:nvSpPr>
        <p:spPr bwMode="auto">
          <a:xfrm>
            <a:off x="5627688" y="46482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235" name="Rectangle 1154"/>
          <p:cNvSpPr>
            <a:spLocks noChangeArrowheads="1"/>
          </p:cNvSpPr>
          <p:nvPr/>
        </p:nvSpPr>
        <p:spPr bwMode="auto">
          <a:xfrm>
            <a:off x="3657600" y="4800600"/>
            <a:ext cx="141288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236" name="Rectangle 1155"/>
          <p:cNvSpPr>
            <a:spLocks noChangeArrowheads="1"/>
          </p:cNvSpPr>
          <p:nvPr/>
        </p:nvSpPr>
        <p:spPr bwMode="auto">
          <a:xfrm>
            <a:off x="3798888" y="49530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237" name="Rectangle 1156"/>
          <p:cNvSpPr>
            <a:spLocks noChangeArrowheads="1"/>
          </p:cNvSpPr>
          <p:nvPr/>
        </p:nvSpPr>
        <p:spPr bwMode="auto">
          <a:xfrm>
            <a:off x="3798888" y="48006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238" name="Rectangle 1157"/>
          <p:cNvSpPr>
            <a:spLocks noChangeArrowheads="1"/>
          </p:cNvSpPr>
          <p:nvPr/>
        </p:nvSpPr>
        <p:spPr bwMode="auto">
          <a:xfrm>
            <a:off x="3657600" y="4953000"/>
            <a:ext cx="141288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239" name="Rectangle 1158"/>
          <p:cNvSpPr>
            <a:spLocks noChangeArrowheads="1"/>
          </p:cNvSpPr>
          <p:nvPr/>
        </p:nvSpPr>
        <p:spPr bwMode="auto">
          <a:xfrm>
            <a:off x="3938588" y="4800600"/>
            <a:ext cx="141287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240" name="Rectangle 1159"/>
          <p:cNvSpPr>
            <a:spLocks noChangeArrowheads="1"/>
          </p:cNvSpPr>
          <p:nvPr/>
        </p:nvSpPr>
        <p:spPr bwMode="auto">
          <a:xfrm>
            <a:off x="4079875" y="49530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241" name="Rectangle 1160"/>
          <p:cNvSpPr>
            <a:spLocks noChangeArrowheads="1"/>
          </p:cNvSpPr>
          <p:nvPr/>
        </p:nvSpPr>
        <p:spPr bwMode="auto">
          <a:xfrm>
            <a:off x="4079875" y="48006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242" name="Rectangle 1161"/>
          <p:cNvSpPr>
            <a:spLocks noChangeArrowheads="1"/>
          </p:cNvSpPr>
          <p:nvPr/>
        </p:nvSpPr>
        <p:spPr bwMode="auto">
          <a:xfrm>
            <a:off x="3938588" y="4953000"/>
            <a:ext cx="141287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243" name="Rectangle 1162"/>
          <p:cNvSpPr>
            <a:spLocks noChangeArrowheads="1"/>
          </p:cNvSpPr>
          <p:nvPr/>
        </p:nvSpPr>
        <p:spPr bwMode="auto">
          <a:xfrm>
            <a:off x="3657600" y="5105400"/>
            <a:ext cx="141288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244" name="Rectangle 1163"/>
          <p:cNvSpPr>
            <a:spLocks noChangeArrowheads="1"/>
          </p:cNvSpPr>
          <p:nvPr/>
        </p:nvSpPr>
        <p:spPr bwMode="auto">
          <a:xfrm>
            <a:off x="3798888" y="52578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245" name="Rectangle 1164"/>
          <p:cNvSpPr>
            <a:spLocks noChangeArrowheads="1"/>
          </p:cNvSpPr>
          <p:nvPr/>
        </p:nvSpPr>
        <p:spPr bwMode="auto">
          <a:xfrm>
            <a:off x="3798888" y="51054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246" name="Rectangle 1165"/>
          <p:cNvSpPr>
            <a:spLocks noChangeArrowheads="1"/>
          </p:cNvSpPr>
          <p:nvPr/>
        </p:nvSpPr>
        <p:spPr bwMode="auto">
          <a:xfrm>
            <a:off x="3657600" y="5257800"/>
            <a:ext cx="141288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247" name="Rectangle 1166"/>
          <p:cNvSpPr>
            <a:spLocks noChangeArrowheads="1"/>
          </p:cNvSpPr>
          <p:nvPr/>
        </p:nvSpPr>
        <p:spPr bwMode="auto">
          <a:xfrm>
            <a:off x="3938588" y="5105400"/>
            <a:ext cx="141287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248" name="Rectangle 1167"/>
          <p:cNvSpPr>
            <a:spLocks noChangeArrowheads="1"/>
          </p:cNvSpPr>
          <p:nvPr/>
        </p:nvSpPr>
        <p:spPr bwMode="auto">
          <a:xfrm>
            <a:off x="4079875" y="52578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249" name="Rectangle 1168"/>
          <p:cNvSpPr>
            <a:spLocks noChangeArrowheads="1"/>
          </p:cNvSpPr>
          <p:nvPr/>
        </p:nvSpPr>
        <p:spPr bwMode="auto">
          <a:xfrm>
            <a:off x="4079875" y="51054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250" name="Rectangle 1169"/>
          <p:cNvSpPr>
            <a:spLocks noChangeArrowheads="1"/>
          </p:cNvSpPr>
          <p:nvPr/>
        </p:nvSpPr>
        <p:spPr bwMode="auto">
          <a:xfrm>
            <a:off x="3938588" y="5257800"/>
            <a:ext cx="141287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251" name="Rectangle 1170"/>
          <p:cNvSpPr>
            <a:spLocks noChangeArrowheads="1"/>
          </p:cNvSpPr>
          <p:nvPr/>
        </p:nvSpPr>
        <p:spPr bwMode="auto">
          <a:xfrm>
            <a:off x="4219575" y="4800600"/>
            <a:ext cx="141288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252" name="Rectangle 1171"/>
          <p:cNvSpPr>
            <a:spLocks noChangeArrowheads="1"/>
          </p:cNvSpPr>
          <p:nvPr/>
        </p:nvSpPr>
        <p:spPr bwMode="auto">
          <a:xfrm>
            <a:off x="4360863" y="4953000"/>
            <a:ext cx="141287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253" name="Rectangle 1172"/>
          <p:cNvSpPr>
            <a:spLocks noChangeArrowheads="1"/>
          </p:cNvSpPr>
          <p:nvPr/>
        </p:nvSpPr>
        <p:spPr bwMode="auto">
          <a:xfrm>
            <a:off x="4360863" y="4800600"/>
            <a:ext cx="141287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254" name="Rectangle 1173"/>
          <p:cNvSpPr>
            <a:spLocks noChangeArrowheads="1"/>
          </p:cNvSpPr>
          <p:nvPr/>
        </p:nvSpPr>
        <p:spPr bwMode="auto">
          <a:xfrm>
            <a:off x="4219575" y="4953000"/>
            <a:ext cx="141288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255" name="Rectangle 1174"/>
          <p:cNvSpPr>
            <a:spLocks noChangeArrowheads="1"/>
          </p:cNvSpPr>
          <p:nvPr/>
        </p:nvSpPr>
        <p:spPr bwMode="auto">
          <a:xfrm>
            <a:off x="4502150" y="48006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256" name="Rectangle 1175"/>
          <p:cNvSpPr>
            <a:spLocks noChangeArrowheads="1"/>
          </p:cNvSpPr>
          <p:nvPr/>
        </p:nvSpPr>
        <p:spPr bwMode="auto">
          <a:xfrm>
            <a:off x="4641850" y="4953000"/>
            <a:ext cx="141288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257" name="Rectangle 1176"/>
          <p:cNvSpPr>
            <a:spLocks noChangeArrowheads="1"/>
          </p:cNvSpPr>
          <p:nvPr/>
        </p:nvSpPr>
        <p:spPr bwMode="auto">
          <a:xfrm>
            <a:off x="4641850" y="4800600"/>
            <a:ext cx="141288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258" name="Rectangle 1177"/>
          <p:cNvSpPr>
            <a:spLocks noChangeArrowheads="1"/>
          </p:cNvSpPr>
          <p:nvPr/>
        </p:nvSpPr>
        <p:spPr bwMode="auto">
          <a:xfrm>
            <a:off x="4502150" y="49530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259" name="Rectangle 1178"/>
          <p:cNvSpPr>
            <a:spLocks noChangeArrowheads="1"/>
          </p:cNvSpPr>
          <p:nvPr/>
        </p:nvSpPr>
        <p:spPr bwMode="auto">
          <a:xfrm>
            <a:off x="4219575" y="5105400"/>
            <a:ext cx="141288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260" name="Rectangle 1179"/>
          <p:cNvSpPr>
            <a:spLocks noChangeArrowheads="1"/>
          </p:cNvSpPr>
          <p:nvPr/>
        </p:nvSpPr>
        <p:spPr bwMode="auto">
          <a:xfrm>
            <a:off x="4360863" y="5257800"/>
            <a:ext cx="141287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261" name="Rectangle 1180"/>
          <p:cNvSpPr>
            <a:spLocks noChangeArrowheads="1"/>
          </p:cNvSpPr>
          <p:nvPr/>
        </p:nvSpPr>
        <p:spPr bwMode="auto">
          <a:xfrm>
            <a:off x="4360863" y="5105400"/>
            <a:ext cx="141287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262" name="Rectangle 1181"/>
          <p:cNvSpPr>
            <a:spLocks noChangeArrowheads="1"/>
          </p:cNvSpPr>
          <p:nvPr/>
        </p:nvSpPr>
        <p:spPr bwMode="auto">
          <a:xfrm>
            <a:off x="4219575" y="5257800"/>
            <a:ext cx="141288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263" name="Rectangle 1182"/>
          <p:cNvSpPr>
            <a:spLocks noChangeArrowheads="1"/>
          </p:cNvSpPr>
          <p:nvPr/>
        </p:nvSpPr>
        <p:spPr bwMode="auto">
          <a:xfrm>
            <a:off x="4502150" y="51054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264" name="Rectangle 1183"/>
          <p:cNvSpPr>
            <a:spLocks noChangeArrowheads="1"/>
          </p:cNvSpPr>
          <p:nvPr/>
        </p:nvSpPr>
        <p:spPr bwMode="auto">
          <a:xfrm>
            <a:off x="4641850" y="5257800"/>
            <a:ext cx="141288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265" name="Rectangle 1184"/>
          <p:cNvSpPr>
            <a:spLocks noChangeArrowheads="1"/>
          </p:cNvSpPr>
          <p:nvPr/>
        </p:nvSpPr>
        <p:spPr bwMode="auto">
          <a:xfrm>
            <a:off x="4641850" y="5105400"/>
            <a:ext cx="141288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266" name="Rectangle 1185"/>
          <p:cNvSpPr>
            <a:spLocks noChangeArrowheads="1"/>
          </p:cNvSpPr>
          <p:nvPr/>
        </p:nvSpPr>
        <p:spPr bwMode="auto">
          <a:xfrm>
            <a:off x="4502150" y="52578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267" name="Rectangle 1186"/>
          <p:cNvSpPr>
            <a:spLocks noChangeArrowheads="1"/>
          </p:cNvSpPr>
          <p:nvPr/>
        </p:nvSpPr>
        <p:spPr bwMode="auto">
          <a:xfrm>
            <a:off x="3657600" y="5410200"/>
            <a:ext cx="141288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268" name="Rectangle 1187"/>
          <p:cNvSpPr>
            <a:spLocks noChangeArrowheads="1"/>
          </p:cNvSpPr>
          <p:nvPr/>
        </p:nvSpPr>
        <p:spPr bwMode="auto">
          <a:xfrm>
            <a:off x="3798888" y="55626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269" name="Rectangle 1188"/>
          <p:cNvSpPr>
            <a:spLocks noChangeArrowheads="1"/>
          </p:cNvSpPr>
          <p:nvPr/>
        </p:nvSpPr>
        <p:spPr bwMode="auto">
          <a:xfrm>
            <a:off x="3798888" y="54102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270" name="Rectangle 1189"/>
          <p:cNvSpPr>
            <a:spLocks noChangeArrowheads="1"/>
          </p:cNvSpPr>
          <p:nvPr/>
        </p:nvSpPr>
        <p:spPr bwMode="auto">
          <a:xfrm>
            <a:off x="3657600" y="5562600"/>
            <a:ext cx="141288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271" name="Rectangle 1190"/>
          <p:cNvSpPr>
            <a:spLocks noChangeArrowheads="1"/>
          </p:cNvSpPr>
          <p:nvPr/>
        </p:nvSpPr>
        <p:spPr bwMode="auto">
          <a:xfrm>
            <a:off x="3938588" y="5410200"/>
            <a:ext cx="141287" cy="1524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272" name="Rectangle 1191"/>
          <p:cNvSpPr>
            <a:spLocks noChangeArrowheads="1"/>
          </p:cNvSpPr>
          <p:nvPr/>
        </p:nvSpPr>
        <p:spPr bwMode="auto">
          <a:xfrm>
            <a:off x="4079875" y="5562600"/>
            <a:ext cx="139700" cy="1524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273" name="Rectangle 1192"/>
          <p:cNvSpPr>
            <a:spLocks noChangeArrowheads="1"/>
          </p:cNvSpPr>
          <p:nvPr/>
        </p:nvSpPr>
        <p:spPr bwMode="auto">
          <a:xfrm>
            <a:off x="4079875" y="5410200"/>
            <a:ext cx="139700" cy="1524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274" name="Rectangle 1193"/>
          <p:cNvSpPr>
            <a:spLocks noChangeArrowheads="1"/>
          </p:cNvSpPr>
          <p:nvPr/>
        </p:nvSpPr>
        <p:spPr bwMode="auto">
          <a:xfrm>
            <a:off x="3938588" y="5562600"/>
            <a:ext cx="141287" cy="1524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275" name="Rectangle 1194"/>
          <p:cNvSpPr>
            <a:spLocks noChangeArrowheads="1"/>
          </p:cNvSpPr>
          <p:nvPr/>
        </p:nvSpPr>
        <p:spPr bwMode="auto">
          <a:xfrm>
            <a:off x="3657600" y="5715000"/>
            <a:ext cx="141288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276" name="Rectangle 1195"/>
          <p:cNvSpPr>
            <a:spLocks noChangeArrowheads="1"/>
          </p:cNvSpPr>
          <p:nvPr/>
        </p:nvSpPr>
        <p:spPr bwMode="auto">
          <a:xfrm>
            <a:off x="3798888" y="58674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277" name="Rectangle 1196"/>
          <p:cNvSpPr>
            <a:spLocks noChangeArrowheads="1"/>
          </p:cNvSpPr>
          <p:nvPr/>
        </p:nvSpPr>
        <p:spPr bwMode="auto">
          <a:xfrm>
            <a:off x="3798888" y="57150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278" name="Rectangle 1197"/>
          <p:cNvSpPr>
            <a:spLocks noChangeArrowheads="1"/>
          </p:cNvSpPr>
          <p:nvPr/>
        </p:nvSpPr>
        <p:spPr bwMode="auto">
          <a:xfrm>
            <a:off x="3657600" y="5867400"/>
            <a:ext cx="141288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279" name="Rectangle 1198"/>
          <p:cNvSpPr>
            <a:spLocks noChangeArrowheads="1"/>
          </p:cNvSpPr>
          <p:nvPr/>
        </p:nvSpPr>
        <p:spPr bwMode="auto">
          <a:xfrm>
            <a:off x="3938588" y="5715000"/>
            <a:ext cx="141287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280" name="Rectangle 1199"/>
          <p:cNvSpPr>
            <a:spLocks noChangeArrowheads="1"/>
          </p:cNvSpPr>
          <p:nvPr/>
        </p:nvSpPr>
        <p:spPr bwMode="auto">
          <a:xfrm>
            <a:off x="4079875" y="58674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281" name="Rectangle 1200"/>
          <p:cNvSpPr>
            <a:spLocks noChangeArrowheads="1"/>
          </p:cNvSpPr>
          <p:nvPr/>
        </p:nvSpPr>
        <p:spPr bwMode="auto">
          <a:xfrm>
            <a:off x="4079875" y="57150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282" name="Rectangle 1201"/>
          <p:cNvSpPr>
            <a:spLocks noChangeArrowheads="1"/>
          </p:cNvSpPr>
          <p:nvPr/>
        </p:nvSpPr>
        <p:spPr bwMode="auto">
          <a:xfrm>
            <a:off x="3938588" y="5867400"/>
            <a:ext cx="141287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283" name="Rectangle 1202"/>
          <p:cNvSpPr>
            <a:spLocks noChangeArrowheads="1"/>
          </p:cNvSpPr>
          <p:nvPr/>
        </p:nvSpPr>
        <p:spPr bwMode="auto">
          <a:xfrm>
            <a:off x="4219575" y="5410200"/>
            <a:ext cx="141288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284" name="Rectangle 1203"/>
          <p:cNvSpPr>
            <a:spLocks noChangeArrowheads="1"/>
          </p:cNvSpPr>
          <p:nvPr/>
        </p:nvSpPr>
        <p:spPr bwMode="auto">
          <a:xfrm>
            <a:off x="4360863" y="5562600"/>
            <a:ext cx="141287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285" name="Rectangle 1204"/>
          <p:cNvSpPr>
            <a:spLocks noChangeArrowheads="1"/>
          </p:cNvSpPr>
          <p:nvPr/>
        </p:nvSpPr>
        <p:spPr bwMode="auto">
          <a:xfrm>
            <a:off x="4360863" y="5410200"/>
            <a:ext cx="141287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286" name="Rectangle 1205"/>
          <p:cNvSpPr>
            <a:spLocks noChangeArrowheads="1"/>
          </p:cNvSpPr>
          <p:nvPr/>
        </p:nvSpPr>
        <p:spPr bwMode="auto">
          <a:xfrm>
            <a:off x="4219575" y="5562600"/>
            <a:ext cx="141288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287" name="Rectangle 1206"/>
          <p:cNvSpPr>
            <a:spLocks noChangeArrowheads="1"/>
          </p:cNvSpPr>
          <p:nvPr/>
        </p:nvSpPr>
        <p:spPr bwMode="auto">
          <a:xfrm>
            <a:off x="4502150" y="54102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288" name="Rectangle 1207"/>
          <p:cNvSpPr>
            <a:spLocks noChangeArrowheads="1"/>
          </p:cNvSpPr>
          <p:nvPr/>
        </p:nvSpPr>
        <p:spPr bwMode="auto">
          <a:xfrm>
            <a:off x="4641850" y="5562600"/>
            <a:ext cx="141288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289" name="Rectangle 1208"/>
          <p:cNvSpPr>
            <a:spLocks noChangeArrowheads="1"/>
          </p:cNvSpPr>
          <p:nvPr/>
        </p:nvSpPr>
        <p:spPr bwMode="auto">
          <a:xfrm>
            <a:off x="4641850" y="5410200"/>
            <a:ext cx="141288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290" name="Rectangle 1209"/>
          <p:cNvSpPr>
            <a:spLocks noChangeArrowheads="1"/>
          </p:cNvSpPr>
          <p:nvPr/>
        </p:nvSpPr>
        <p:spPr bwMode="auto">
          <a:xfrm>
            <a:off x="4502150" y="55626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291" name="Rectangle 1210"/>
          <p:cNvSpPr>
            <a:spLocks noChangeArrowheads="1"/>
          </p:cNvSpPr>
          <p:nvPr/>
        </p:nvSpPr>
        <p:spPr bwMode="auto">
          <a:xfrm>
            <a:off x="4219575" y="5715000"/>
            <a:ext cx="141288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292" name="Rectangle 1211"/>
          <p:cNvSpPr>
            <a:spLocks noChangeArrowheads="1"/>
          </p:cNvSpPr>
          <p:nvPr/>
        </p:nvSpPr>
        <p:spPr bwMode="auto">
          <a:xfrm>
            <a:off x="4360863" y="5867400"/>
            <a:ext cx="141287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293" name="Rectangle 1212"/>
          <p:cNvSpPr>
            <a:spLocks noChangeArrowheads="1"/>
          </p:cNvSpPr>
          <p:nvPr/>
        </p:nvSpPr>
        <p:spPr bwMode="auto">
          <a:xfrm>
            <a:off x="4360863" y="5715000"/>
            <a:ext cx="141287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294" name="Rectangle 1213"/>
          <p:cNvSpPr>
            <a:spLocks noChangeArrowheads="1"/>
          </p:cNvSpPr>
          <p:nvPr/>
        </p:nvSpPr>
        <p:spPr bwMode="auto">
          <a:xfrm>
            <a:off x="4219575" y="5867400"/>
            <a:ext cx="141288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295" name="Rectangle 1214"/>
          <p:cNvSpPr>
            <a:spLocks noChangeArrowheads="1"/>
          </p:cNvSpPr>
          <p:nvPr/>
        </p:nvSpPr>
        <p:spPr bwMode="auto">
          <a:xfrm>
            <a:off x="4502150" y="57150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296" name="Rectangle 1215"/>
          <p:cNvSpPr>
            <a:spLocks noChangeArrowheads="1"/>
          </p:cNvSpPr>
          <p:nvPr/>
        </p:nvSpPr>
        <p:spPr bwMode="auto">
          <a:xfrm>
            <a:off x="4641850" y="5867400"/>
            <a:ext cx="141288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297" name="Rectangle 1216"/>
          <p:cNvSpPr>
            <a:spLocks noChangeArrowheads="1"/>
          </p:cNvSpPr>
          <p:nvPr/>
        </p:nvSpPr>
        <p:spPr bwMode="auto">
          <a:xfrm>
            <a:off x="4641850" y="5715000"/>
            <a:ext cx="141288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298" name="Rectangle 1217"/>
          <p:cNvSpPr>
            <a:spLocks noChangeArrowheads="1"/>
          </p:cNvSpPr>
          <p:nvPr/>
        </p:nvSpPr>
        <p:spPr bwMode="auto">
          <a:xfrm>
            <a:off x="4502150" y="58674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299" name="Rectangle 1218"/>
          <p:cNvSpPr>
            <a:spLocks noChangeArrowheads="1"/>
          </p:cNvSpPr>
          <p:nvPr/>
        </p:nvSpPr>
        <p:spPr bwMode="auto">
          <a:xfrm>
            <a:off x="4783138" y="4800600"/>
            <a:ext cx="141287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300" name="Rectangle 1219"/>
          <p:cNvSpPr>
            <a:spLocks noChangeArrowheads="1"/>
          </p:cNvSpPr>
          <p:nvPr/>
        </p:nvSpPr>
        <p:spPr bwMode="auto">
          <a:xfrm>
            <a:off x="4924425" y="49530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301" name="Rectangle 1220"/>
          <p:cNvSpPr>
            <a:spLocks noChangeArrowheads="1"/>
          </p:cNvSpPr>
          <p:nvPr/>
        </p:nvSpPr>
        <p:spPr bwMode="auto">
          <a:xfrm>
            <a:off x="4924425" y="48006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302" name="Rectangle 1221"/>
          <p:cNvSpPr>
            <a:spLocks noChangeArrowheads="1"/>
          </p:cNvSpPr>
          <p:nvPr/>
        </p:nvSpPr>
        <p:spPr bwMode="auto">
          <a:xfrm>
            <a:off x="4783138" y="4953000"/>
            <a:ext cx="141287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303" name="Rectangle 1222"/>
          <p:cNvSpPr>
            <a:spLocks noChangeArrowheads="1"/>
          </p:cNvSpPr>
          <p:nvPr/>
        </p:nvSpPr>
        <p:spPr bwMode="auto">
          <a:xfrm>
            <a:off x="5064125" y="4800600"/>
            <a:ext cx="141288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304" name="Rectangle 1223"/>
          <p:cNvSpPr>
            <a:spLocks noChangeArrowheads="1"/>
          </p:cNvSpPr>
          <p:nvPr/>
        </p:nvSpPr>
        <p:spPr bwMode="auto">
          <a:xfrm>
            <a:off x="5205413" y="4953000"/>
            <a:ext cx="139700" cy="1524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305" name="Rectangle 1224"/>
          <p:cNvSpPr>
            <a:spLocks noChangeArrowheads="1"/>
          </p:cNvSpPr>
          <p:nvPr/>
        </p:nvSpPr>
        <p:spPr bwMode="auto">
          <a:xfrm>
            <a:off x="5205413" y="48006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306" name="Rectangle 1225"/>
          <p:cNvSpPr>
            <a:spLocks noChangeArrowheads="1"/>
          </p:cNvSpPr>
          <p:nvPr/>
        </p:nvSpPr>
        <p:spPr bwMode="auto">
          <a:xfrm>
            <a:off x="5064125" y="4953000"/>
            <a:ext cx="141288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307" name="Rectangle 1226"/>
          <p:cNvSpPr>
            <a:spLocks noChangeArrowheads="1"/>
          </p:cNvSpPr>
          <p:nvPr/>
        </p:nvSpPr>
        <p:spPr bwMode="auto">
          <a:xfrm>
            <a:off x="4783138" y="5105400"/>
            <a:ext cx="141287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308" name="Rectangle 1227"/>
          <p:cNvSpPr>
            <a:spLocks noChangeArrowheads="1"/>
          </p:cNvSpPr>
          <p:nvPr/>
        </p:nvSpPr>
        <p:spPr bwMode="auto">
          <a:xfrm>
            <a:off x="4924425" y="52578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309" name="Rectangle 1228"/>
          <p:cNvSpPr>
            <a:spLocks noChangeArrowheads="1"/>
          </p:cNvSpPr>
          <p:nvPr/>
        </p:nvSpPr>
        <p:spPr bwMode="auto">
          <a:xfrm>
            <a:off x="4924425" y="51054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310" name="Rectangle 1229"/>
          <p:cNvSpPr>
            <a:spLocks noChangeArrowheads="1"/>
          </p:cNvSpPr>
          <p:nvPr/>
        </p:nvSpPr>
        <p:spPr bwMode="auto">
          <a:xfrm>
            <a:off x="4783138" y="5257800"/>
            <a:ext cx="141287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311" name="Rectangle 1230"/>
          <p:cNvSpPr>
            <a:spLocks noChangeArrowheads="1"/>
          </p:cNvSpPr>
          <p:nvPr/>
        </p:nvSpPr>
        <p:spPr bwMode="auto">
          <a:xfrm>
            <a:off x="5064125" y="5105400"/>
            <a:ext cx="141288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312" name="Rectangle 1231"/>
          <p:cNvSpPr>
            <a:spLocks noChangeArrowheads="1"/>
          </p:cNvSpPr>
          <p:nvPr/>
        </p:nvSpPr>
        <p:spPr bwMode="auto">
          <a:xfrm>
            <a:off x="5205413" y="52578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313" name="Rectangle 1232"/>
          <p:cNvSpPr>
            <a:spLocks noChangeArrowheads="1"/>
          </p:cNvSpPr>
          <p:nvPr/>
        </p:nvSpPr>
        <p:spPr bwMode="auto">
          <a:xfrm>
            <a:off x="5205413" y="51054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314" name="Rectangle 1233"/>
          <p:cNvSpPr>
            <a:spLocks noChangeArrowheads="1"/>
          </p:cNvSpPr>
          <p:nvPr/>
        </p:nvSpPr>
        <p:spPr bwMode="auto">
          <a:xfrm>
            <a:off x="5064125" y="5257800"/>
            <a:ext cx="141288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315" name="Rectangle 1234"/>
          <p:cNvSpPr>
            <a:spLocks noChangeArrowheads="1"/>
          </p:cNvSpPr>
          <p:nvPr/>
        </p:nvSpPr>
        <p:spPr bwMode="auto">
          <a:xfrm>
            <a:off x="5345113" y="4800600"/>
            <a:ext cx="141287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316" name="Rectangle 1235"/>
          <p:cNvSpPr>
            <a:spLocks noChangeArrowheads="1"/>
          </p:cNvSpPr>
          <p:nvPr/>
        </p:nvSpPr>
        <p:spPr bwMode="auto">
          <a:xfrm>
            <a:off x="5486400" y="4953000"/>
            <a:ext cx="141288" cy="1524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317" name="Rectangle 1236"/>
          <p:cNvSpPr>
            <a:spLocks noChangeArrowheads="1"/>
          </p:cNvSpPr>
          <p:nvPr/>
        </p:nvSpPr>
        <p:spPr bwMode="auto">
          <a:xfrm>
            <a:off x="5486400" y="4800600"/>
            <a:ext cx="141288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318" name="Rectangle 1237"/>
          <p:cNvSpPr>
            <a:spLocks noChangeArrowheads="1"/>
          </p:cNvSpPr>
          <p:nvPr/>
        </p:nvSpPr>
        <p:spPr bwMode="auto">
          <a:xfrm>
            <a:off x="5345113" y="4953000"/>
            <a:ext cx="141287" cy="1524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319" name="Rectangle 1238"/>
          <p:cNvSpPr>
            <a:spLocks noChangeArrowheads="1"/>
          </p:cNvSpPr>
          <p:nvPr/>
        </p:nvSpPr>
        <p:spPr bwMode="auto">
          <a:xfrm>
            <a:off x="5627688" y="48006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320" name="Rectangle 1239"/>
          <p:cNvSpPr>
            <a:spLocks noChangeArrowheads="1"/>
          </p:cNvSpPr>
          <p:nvPr/>
        </p:nvSpPr>
        <p:spPr bwMode="auto">
          <a:xfrm>
            <a:off x="5767388" y="4953000"/>
            <a:ext cx="141287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321" name="Rectangle 1240"/>
          <p:cNvSpPr>
            <a:spLocks noChangeArrowheads="1"/>
          </p:cNvSpPr>
          <p:nvPr/>
        </p:nvSpPr>
        <p:spPr bwMode="auto">
          <a:xfrm>
            <a:off x="5767388" y="4800600"/>
            <a:ext cx="141287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322" name="Rectangle 1241"/>
          <p:cNvSpPr>
            <a:spLocks noChangeArrowheads="1"/>
          </p:cNvSpPr>
          <p:nvPr/>
        </p:nvSpPr>
        <p:spPr bwMode="auto">
          <a:xfrm>
            <a:off x="5627688" y="49530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323" name="Rectangle 1242"/>
          <p:cNvSpPr>
            <a:spLocks noChangeArrowheads="1"/>
          </p:cNvSpPr>
          <p:nvPr/>
        </p:nvSpPr>
        <p:spPr bwMode="auto">
          <a:xfrm>
            <a:off x="5345113" y="5105400"/>
            <a:ext cx="141287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324" name="Rectangle 1243"/>
          <p:cNvSpPr>
            <a:spLocks noChangeArrowheads="1"/>
          </p:cNvSpPr>
          <p:nvPr/>
        </p:nvSpPr>
        <p:spPr bwMode="auto">
          <a:xfrm>
            <a:off x="5486400" y="5257800"/>
            <a:ext cx="141288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325" name="Rectangle 1244"/>
          <p:cNvSpPr>
            <a:spLocks noChangeArrowheads="1"/>
          </p:cNvSpPr>
          <p:nvPr/>
        </p:nvSpPr>
        <p:spPr bwMode="auto">
          <a:xfrm>
            <a:off x="5486400" y="5105400"/>
            <a:ext cx="141288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326" name="Rectangle 1245"/>
          <p:cNvSpPr>
            <a:spLocks noChangeArrowheads="1"/>
          </p:cNvSpPr>
          <p:nvPr/>
        </p:nvSpPr>
        <p:spPr bwMode="auto">
          <a:xfrm>
            <a:off x="5345113" y="5257800"/>
            <a:ext cx="141287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327" name="Rectangle 1246"/>
          <p:cNvSpPr>
            <a:spLocks noChangeArrowheads="1"/>
          </p:cNvSpPr>
          <p:nvPr/>
        </p:nvSpPr>
        <p:spPr bwMode="auto">
          <a:xfrm>
            <a:off x="5627688" y="51054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328" name="Rectangle 1247"/>
          <p:cNvSpPr>
            <a:spLocks noChangeArrowheads="1"/>
          </p:cNvSpPr>
          <p:nvPr/>
        </p:nvSpPr>
        <p:spPr bwMode="auto">
          <a:xfrm>
            <a:off x="5767388" y="5257800"/>
            <a:ext cx="141287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329" name="Rectangle 1248"/>
          <p:cNvSpPr>
            <a:spLocks noChangeArrowheads="1"/>
          </p:cNvSpPr>
          <p:nvPr/>
        </p:nvSpPr>
        <p:spPr bwMode="auto">
          <a:xfrm>
            <a:off x="5767388" y="5105400"/>
            <a:ext cx="141287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330" name="Rectangle 1249"/>
          <p:cNvSpPr>
            <a:spLocks noChangeArrowheads="1"/>
          </p:cNvSpPr>
          <p:nvPr/>
        </p:nvSpPr>
        <p:spPr bwMode="auto">
          <a:xfrm>
            <a:off x="5627688" y="52578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331" name="Rectangle 1250"/>
          <p:cNvSpPr>
            <a:spLocks noChangeArrowheads="1"/>
          </p:cNvSpPr>
          <p:nvPr/>
        </p:nvSpPr>
        <p:spPr bwMode="auto">
          <a:xfrm>
            <a:off x="4783138" y="5410200"/>
            <a:ext cx="141287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332" name="Rectangle 1251"/>
          <p:cNvSpPr>
            <a:spLocks noChangeArrowheads="1"/>
          </p:cNvSpPr>
          <p:nvPr/>
        </p:nvSpPr>
        <p:spPr bwMode="auto">
          <a:xfrm>
            <a:off x="4924425" y="55626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333" name="Rectangle 1252"/>
          <p:cNvSpPr>
            <a:spLocks noChangeArrowheads="1"/>
          </p:cNvSpPr>
          <p:nvPr/>
        </p:nvSpPr>
        <p:spPr bwMode="auto">
          <a:xfrm>
            <a:off x="4924425" y="54102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334" name="Rectangle 1253"/>
          <p:cNvSpPr>
            <a:spLocks noChangeArrowheads="1"/>
          </p:cNvSpPr>
          <p:nvPr/>
        </p:nvSpPr>
        <p:spPr bwMode="auto">
          <a:xfrm>
            <a:off x="4783138" y="5562600"/>
            <a:ext cx="141287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335" name="Rectangle 1254"/>
          <p:cNvSpPr>
            <a:spLocks noChangeArrowheads="1"/>
          </p:cNvSpPr>
          <p:nvPr/>
        </p:nvSpPr>
        <p:spPr bwMode="auto">
          <a:xfrm>
            <a:off x="5064125" y="5410200"/>
            <a:ext cx="141288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336" name="Rectangle 1255"/>
          <p:cNvSpPr>
            <a:spLocks noChangeArrowheads="1"/>
          </p:cNvSpPr>
          <p:nvPr/>
        </p:nvSpPr>
        <p:spPr bwMode="auto">
          <a:xfrm>
            <a:off x="5205413" y="55626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337" name="Rectangle 1256"/>
          <p:cNvSpPr>
            <a:spLocks noChangeArrowheads="1"/>
          </p:cNvSpPr>
          <p:nvPr/>
        </p:nvSpPr>
        <p:spPr bwMode="auto">
          <a:xfrm>
            <a:off x="5205413" y="54102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338" name="Rectangle 1257"/>
          <p:cNvSpPr>
            <a:spLocks noChangeArrowheads="1"/>
          </p:cNvSpPr>
          <p:nvPr/>
        </p:nvSpPr>
        <p:spPr bwMode="auto">
          <a:xfrm>
            <a:off x="5064125" y="5562600"/>
            <a:ext cx="141288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339" name="Rectangle 1258"/>
          <p:cNvSpPr>
            <a:spLocks noChangeArrowheads="1"/>
          </p:cNvSpPr>
          <p:nvPr/>
        </p:nvSpPr>
        <p:spPr bwMode="auto">
          <a:xfrm>
            <a:off x="4783138" y="5715000"/>
            <a:ext cx="141287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340" name="Rectangle 1259"/>
          <p:cNvSpPr>
            <a:spLocks noChangeArrowheads="1"/>
          </p:cNvSpPr>
          <p:nvPr/>
        </p:nvSpPr>
        <p:spPr bwMode="auto">
          <a:xfrm>
            <a:off x="4924425" y="58674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341" name="Rectangle 1260"/>
          <p:cNvSpPr>
            <a:spLocks noChangeArrowheads="1"/>
          </p:cNvSpPr>
          <p:nvPr/>
        </p:nvSpPr>
        <p:spPr bwMode="auto">
          <a:xfrm>
            <a:off x="4924425" y="57150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342" name="Rectangle 1261"/>
          <p:cNvSpPr>
            <a:spLocks noChangeArrowheads="1"/>
          </p:cNvSpPr>
          <p:nvPr/>
        </p:nvSpPr>
        <p:spPr bwMode="auto">
          <a:xfrm>
            <a:off x="4783138" y="5867400"/>
            <a:ext cx="141287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343" name="Rectangle 1262"/>
          <p:cNvSpPr>
            <a:spLocks noChangeArrowheads="1"/>
          </p:cNvSpPr>
          <p:nvPr/>
        </p:nvSpPr>
        <p:spPr bwMode="auto">
          <a:xfrm>
            <a:off x="5064125" y="5715000"/>
            <a:ext cx="141288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344" name="Rectangle 1263"/>
          <p:cNvSpPr>
            <a:spLocks noChangeArrowheads="1"/>
          </p:cNvSpPr>
          <p:nvPr/>
        </p:nvSpPr>
        <p:spPr bwMode="auto">
          <a:xfrm>
            <a:off x="5205413" y="58674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345" name="Rectangle 1264"/>
          <p:cNvSpPr>
            <a:spLocks noChangeArrowheads="1"/>
          </p:cNvSpPr>
          <p:nvPr/>
        </p:nvSpPr>
        <p:spPr bwMode="auto">
          <a:xfrm>
            <a:off x="5205413" y="57150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346" name="Rectangle 1265"/>
          <p:cNvSpPr>
            <a:spLocks noChangeArrowheads="1"/>
          </p:cNvSpPr>
          <p:nvPr/>
        </p:nvSpPr>
        <p:spPr bwMode="auto">
          <a:xfrm>
            <a:off x="5064125" y="5867400"/>
            <a:ext cx="141288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347" name="Rectangle 1266"/>
          <p:cNvSpPr>
            <a:spLocks noChangeArrowheads="1"/>
          </p:cNvSpPr>
          <p:nvPr/>
        </p:nvSpPr>
        <p:spPr bwMode="auto">
          <a:xfrm>
            <a:off x="5345113" y="5410200"/>
            <a:ext cx="141287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348" name="Rectangle 1267"/>
          <p:cNvSpPr>
            <a:spLocks noChangeArrowheads="1"/>
          </p:cNvSpPr>
          <p:nvPr/>
        </p:nvSpPr>
        <p:spPr bwMode="auto">
          <a:xfrm>
            <a:off x="5486400" y="5562600"/>
            <a:ext cx="141288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349" name="Rectangle 1268"/>
          <p:cNvSpPr>
            <a:spLocks noChangeArrowheads="1"/>
          </p:cNvSpPr>
          <p:nvPr/>
        </p:nvSpPr>
        <p:spPr bwMode="auto">
          <a:xfrm>
            <a:off x="5486400" y="5410200"/>
            <a:ext cx="141288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350" name="Rectangle 1269"/>
          <p:cNvSpPr>
            <a:spLocks noChangeArrowheads="1"/>
          </p:cNvSpPr>
          <p:nvPr/>
        </p:nvSpPr>
        <p:spPr bwMode="auto">
          <a:xfrm>
            <a:off x="5345113" y="5562600"/>
            <a:ext cx="141287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351" name="Rectangle 1270"/>
          <p:cNvSpPr>
            <a:spLocks noChangeArrowheads="1"/>
          </p:cNvSpPr>
          <p:nvPr/>
        </p:nvSpPr>
        <p:spPr bwMode="auto">
          <a:xfrm>
            <a:off x="5627688" y="54102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352" name="Rectangle 1271"/>
          <p:cNvSpPr>
            <a:spLocks noChangeArrowheads="1"/>
          </p:cNvSpPr>
          <p:nvPr/>
        </p:nvSpPr>
        <p:spPr bwMode="auto">
          <a:xfrm>
            <a:off x="5767388" y="5562600"/>
            <a:ext cx="141287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353" name="Rectangle 1272"/>
          <p:cNvSpPr>
            <a:spLocks noChangeArrowheads="1"/>
          </p:cNvSpPr>
          <p:nvPr/>
        </p:nvSpPr>
        <p:spPr bwMode="auto">
          <a:xfrm>
            <a:off x="5767388" y="5410200"/>
            <a:ext cx="141287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354" name="Rectangle 1273"/>
          <p:cNvSpPr>
            <a:spLocks noChangeArrowheads="1"/>
          </p:cNvSpPr>
          <p:nvPr/>
        </p:nvSpPr>
        <p:spPr bwMode="auto">
          <a:xfrm>
            <a:off x="5627688" y="55626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355" name="Rectangle 1274"/>
          <p:cNvSpPr>
            <a:spLocks noChangeArrowheads="1"/>
          </p:cNvSpPr>
          <p:nvPr/>
        </p:nvSpPr>
        <p:spPr bwMode="auto">
          <a:xfrm>
            <a:off x="5345113" y="5715000"/>
            <a:ext cx="141287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356" name="Rectangle 1275"/>
          <p:cNvSpPr>
            <a:spLocks noChangeArrowheads="1"/>
          </p:cNvSpPr>
          <p:nvPr/>
        </p:nvSpPr>
        <p:spPr bwMode="auto">
          <a:xfrm>
            <a:off x="5486400" y="5867400"/>
            <a:ext cx="141288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357" name="Rectangle 1276"/>
          <p:cNvSpPr>
            <a:spLocks noChangeArrowheads="1"/>
          </p:cNvSpPr>
          <p:nvPr/>
        </p:nvSpPr>
        <p:spPr bwMode="auto">
          <a:xfrm>
            <a:off x="5486400" y="5715000"/>
            <a:ext cx="141288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358" name="Rectangle 1277"/>
          <p:cNvSpPr>
            <a:spLocks noChangeArrowheads="1"/>
          </p:cNvSpPr>
          <p:nvPr/>
        </p:nvSpPr>
        <p:spPr bwMode="auto">
          <a:xfrm>
            <a:off x="5345113" y="5867400"/>
            <a:ext cx="141287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359" name="Rectangle 1278"/>
          <p:cNvSpPr>
            <a:spLocks noChangeArrowheads="1"/>
          </p:cNvSpPr>
          <p:nvPr/>
        </p:nvSpPr>
        <p:spPr bwMode="auto">
          <a:xfrm>
            <a:off x="5627688" y="57150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360" name="Rectangle 1279"/>
          <p:cNvSpPr>
            <a:spLocks noChangeArrowheads="1"/>
          </p:cNvSpPr>
          <p:nvPr/>
        </p:nvSpPr>
        <p:spPr bwMode="auto">
          <a:xfrm>
            <a:off x="5767388" y="5867400"/>
            <a:ext cx="141287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361" name="Rectangle 1280"/>
          <p:cNvSpPr>
            <a:spLocks noChangeArrowheads="1"/>
          </p:cNvSpPr>
          <p:nvPr/>
        </p:nvSpPr>
        <p:spPr bwMode="auto">
          <a:xfrm>
            <a:off x="5767388" y="5715000"/>
            <a:ext cx="141287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362" name="Rectangle 1281"/>
          <p:cNvSpPr>
            <a:spLocks noChangeArrowheads="1"/>
          </p:cNvSpPr>
          <p:nvPr/>
        </p:nvSpPr>
        <p:spPr bwMode="auto">
          <a:xfrm>
            <a:off x="5627688" y="58674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363" name="Rectangle 1282"/>
          <p:cNvSpPr>
            <a:spLocks noChangeArrowheads="1"/>
          </p:cNvSpPr>
          <p:nvPr/>
        </p:nvSpPr>
        <p:spPr bwMode="auto">
          <a:xfrm>
            <a:off x="6189663" y="3581400"/>
            <a:ext cx="141287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364" name="Rectangle 1283"/>
          <p:cNvSpPr>
            <a:spLocks noChangeArrowheads="1"/>
          </p:cNvSpPr>
          <p:nvPr/>
        </p:nvSpPr>
        <p:spPr bwMode="auto">
          <a:xfrm>
            <a:off x="6330950" y="37338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365" name="Rectangle 1284"/>
          <p:cNvSpPr>
            <a:spLocks noChangeArrowheads="1"/>
          </p:cNvSpPr>
          <p:nvPr/>
        </p:nvSpPr>
        <p:spPr bwMode="auto">
          <a:xfrm>
            <a:off x="6330950" y="35814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366" name="Rectangle 1285"/>
          <p:cNvSpPr>
            <a:spLocks noChangeArrowheads="1"/>
          </p:cNvSpPr>
          <p:nvPr/>
        </p:nvSpPr>
        <p:spPr bwMode="auto">
          <a:xfrm>
            <a:off x="6189663" y="3733800"/>
            <a:ext cx="141287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367" name="Rectangle 1286"/>
          <p:cNvSpPr>
            <a:spLocks noChangeArrowheads="1"/>
          </p:cNvSpPr>
          <p:nvPr/>
        </p:nvSpPr>
        <p:spPr bwMode="auto">
          <a:xfrm>
            <a:off x="6470650" y="3581400"/>
            <a:ext cx="141288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368" name="Rectangle 1287"/>
          <p:cNvSpPr>
            <a:spLocks noChangeArrowheads="1"/>
          </p:cNvSpPr>
          <p:nvPr/>
        </p:nvSpPr>
        <p:spPr bwMode="auto">
          <a:xfrm>
            <a:off x="6611938" y="3733800"/>
            <a:ext cx="141287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369" name="Rectangle 1288"/>
          <p:cNvSpPr>
            <a:spLocks noChangeArrowheads="1"/>
          </p:cNvSpPr>
          <p:nvPr/>
        </p:nvSpPr>
        <p:spPr bwMode="auto">
          <a:xfrm>
            <a:off x="6611938" y="3581400"/>
            <a:ext cx="141287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370" name="Rectangle 1289"/>
          <p:cNvSpPr>
            <a:spLocks noChangeArrowheads="1"/>
          </p:cNvSpPr>
          <p:nvPr/>
        </p:nvSpPr>
        <p:spPr bwMode="auto">
          <a:xfrm>
            <a:off x="6470650" y="3733800"/>
            <a:ext cx="141288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371" name="Rectangle 1290"/>
          <p:cNvSpPr>
            <a:spLocks noChangeArrowheads="1"/>
          </p:cNvSpPr>
          <p:nvPr/>
        </p:nvSpPr>
        <p:spPr bwMode="auto">
          <a:xfrm>
            <a:off x="6189663" y="3886200"/>
            <a:ext cx="141287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372" name="Rectangle 1291"/>
          <p:cNvSpPr>
            <a:spLocks noChangeArrowheads="1"/>
          </p:cNvSpPr>
          <p:nvPr/>
        </p:nvSpPr>
        <p:spPr bwMode="auto">
          <a:xfrm>
            <a:off x="6330950" y="40386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373" name="Rectangle 1292"/>
          <p:cNvSpPr>
            <a:spLocks noChangeArrowheads="1"/>
          </p:cNvSpPr>
          <p:nvPr/>
        </p:nvSpPr>
        <p:spPr bwMode="auto">
          <a:xfrm>
            <a:off x="6330950" y="38862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374" name="Rectangle 1293"/>
          <p:cNvSpPr>
            <a:spLocks noChangeArrowheads="1"/>
          </p:cNvSpPr>
          <p:nvPr/>
        </p:nvSpPr>
        <p:spPr bwMode="auto">
          <a:xfrm>
            <a:off x="6189663" y="4038600"/>
            <a:ext cx="141287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375" name="Rectangle 1294"/>
          <p:cNvSpPr>
            <a:spLocks noChangeArrowheads="1"/>
          </p:cNvSpPr>
          <p:nvPr/>
        </p:nvSpPr>
        <p:spPr bwMode="auto">
          <a:xfrm>
            <a:off x="6470650" y="3886200"/>
            <a:ext cx="141288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376" name="Rectangle 1295"/>
          <p:cNvSpPr>
            <a:spLocks noChangeArrowheads="1"/>
          </p:cNvSpPr>
          <p:nvPr/>
        </p:nvSpPr>
        <p:spPr bwMode="auto">
          <a:xfrm>
            <a:off x="6611938" y="4038600"/>
            <a:ext cx="141287" cy="1524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377" name="Rectangle 1296"/>
          <p:cNvSpPr>
            <a:spLocks noChangeArrowheads="1"/>
          </p:cNvSpPr>
          <p:nvPr/>
        </p:nvSpPr>
        <p:spPr bwMode="auto">
          <a:xfrm>
            <a:off x="6611938" y="3886200"/>
            <a:ext cx="141287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378" name="Rectangle 1297"/>
          <p:cNvSpPr>
            <a:spLocks noChangeArrowheads="1"/>
          </p:cNvSpPr>
          <p:nvPr/>
        </p:nvSpPr>
        <p:spPr bwMode="auto">
          <a:xfrm>
            <a:off x="6470650" y="4038600"/>
            <a:ext cx="141288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379" name="Rectangle 1298"/>
          <p:cNvSpPr>
            <a:spLocks noChangeArrowheads="1"/>
          </p:cNvSpPr>
          <p:nvPr/>
        </p:nvSpPr>
        <p:spPr bwMode="auto">
          <a:xfrm>
            <a:off x="6753225" y="35814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380" name="Rectangle 1299"/>
          <p:cNvSpPr>
            <a:spLocks noChangeArrowheads="1"/>
          </p:cNvSpPr>
          <p:nvPr/>
        </p:nvSpPr>
        <p:spPr bwMode="auto">
          <a:xfrm>
            <a:off x="6892925" y="3733800"/>
            <a:ext cx="141288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381" name="Rectangle 1300"/>
          <p:cNvSpPr>
            <a:spLocks noChangeArrowheads="1"/>
          </p:cNvSpPr>
          <p:nvPr/>
        </p:nvSpPr>
        <p:spPr bwMode="auto">
          <a:xfrm>
            <a:off x="6892925" y="3581400"/>
            <a:ext cx="141288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382" name="Rectangle 1301"/>
          <p:cNvSpPr>
            <a:spLocks noChangeArrowheads="1"/>
          </p:cNvSpPr>
          <p:nvPr/>
        </p:nvSpPr>
        <p:spPr bwMode="auto">
          <a:xfrm>
            <a:off x="6753225" y="37338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383" name="Rectangle 1302"/>
          <p:cNvSpPr>
            <a:spLocks noChangeArrowheads="1"/>
          </p:cNvSpPr>
          <p:nvPr/>
        </p:nvSpPr>
        <p:spPr bwMode="auto">
          <a:xfrm>
            <a:off x="7034213" y="35814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384" name="Rectangle 1303"/>
          <p:cNvSpPr>
            <a:spLocks noChangeArrowheads="1"/>
          </p:cNvSpPr>
          <p:nvPr/>
        </p:nvSpPr>
        <p:spPr bwMode="auto">
          <a:xfrm>
            <a:off x="7173913" y="3733800"/>
            <a:ext cx="141287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385" name="Rectangle 1304"/>
          <p:cNvSpPr>
            <a:spLocks noChangeArrowheads="1"/>
          </p:cNvSpPr>
          <p:nvPr/>
        </p:nvSpPr>
        <p:spPr bwMode="auto">
          <a:xfrm>
            <a:off x="7173913" y="3581400"/>
            <a:ext cx="141287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386" name="Rectangle 1305"/>
          <p:cNvSpPr>
            <a:spLocks noChangeArrowheads="1"/>
          </p:cNvSpPr>
          <p:nvPr/>
        </p:nvSpPr>
        <p:spPr bwMode="auto">
          <a:xfrm>
            <a:off x="7034213" y="37338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387" name="Rectangle 1306"/>
          <p:cNvSpPr>
            <a:spLocks noChangeArrowheads="1"/>
          </p:cNvSpPr>
          <p:nvPr/>
        </p:nvSpPr>
        <p:spPr bwMode="auto">
          <a:xfrm>
            <a:off x="6753225" y="38862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388" name="Rectangle 1307"/>
          <p:cNvSpPr>
            <a:spLocks noChangeArrowheads="1"/>
          </p:cNvSpPr>
          <p:nvPr/>
        </p:nvSpPr>
        <p:spPr bwMode="auto">
          <a:xfrm>
            <a:off x="6892925" y="4038600"/>
            <a:ext cx="141288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389" name="Rectangle 1308"/>
          <p:cNvSpPr>
            <a:spLocks noChangeArrowheads="1"/>
          </p:cNvSpPr>
          <p:nvPr/>
        </p:nvSpPr>
        <p:spPr bwMode="auto">
          <a:xfrm>
            <a:off x="6892925" y="3886200"/>
            <a:ext cx="141288" cy="1524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390" name="Rectangle 1309"/>
          <p:cNvSpPr>
            <a:spLocks noChangeArrowheads="1"/>
          </p:cNvSpPr>
          <p:nvPr/>
        </p:nvSpPr>
        <p:spPr bwMode="auto">
          <a:xfrm>
            <a:off x="6753225" y="4038600"/>
            <a:ext cx="139700" cy="1524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391" name="Rectangle 1310"/>
          <p:cNvSpPr>
            <a:spLocks noChangeArrowheads="1"/>
          </p:cNvSpPr>
          <p:nvPr/>
        </p:nvSpPr>
        <p:spPr bwMode="auto">
          <a:xfrm>
            <a:off x="7034213" y="38862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392" name="Rectangle 1311"/>
          <p:cNvSpPr>
            <a:spLocks noChangeArrowheads="1"/>
          </p:cNvSpPr>
          <p:nvPr/>
        </p:nvSpPr>
        <p:spPr bwMode="auto">
          <a:xfrm>
            <a:off x="7173913" y="4038600"/>
            <a:ext cx="141287" cy="1524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393" name="Rectangle 1312"/>
          <p:cNvSpPr>
            <a:spLocks noChangeArrowheads="1"/>
          </p:cNvSpPr>
          <p:nvPr/>
        </p:nvSpPr>
        <p:spPr bwMode="auto">
          <a:xfrm>
            <a:off x="7173913" y="3886200"/>
            <a:ext cx="141287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394" name="Rectangle 1313"/>
          <p:cNvSpPr>
            <a:spLocks noChangeArrowheads="1"/>
          </p:cNvSpPr>
          <p:nvPr/>
        </p:nvSpPr>
        <p:spPr bwMode="auto">
          <a:xfrm>
            <a:off x="7034213" y="4038600"/>
            <a:ext cx="139700" cy="1524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395" name="Rectangle 1314"/>
          <p:cNvSpPr>
            <a:spLocks noChangeArrowheads="1"/>
          </p:cNvSpPr>
          <p:nvPr/>
        </p:nvSpPr>
        <p:spPr bwMode="auto">
          <a:xfrm>
            <a:off x="6189663" y="4191000"/>
            <a:ext cx="141287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396" name="Rectangle 1315"/>
          <p:cNvSpPr>
            <a:spLocks noChangeArrowheads="1"/>
          </p:cNvSpPr>
          <p:nvPr/>
        </p:nvSpPr>
        <p:spPr bwMode="auto">
          <a:xfrm>
            <a:off x="6330950" y="43434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397" name="Rectangle 1316"/>
          <p:cNvSpPr>
            <a:spLocks noChangeArrowheads="1"/>
          </p:cNvSpPr>
          <p:nvPr/>
        </p:nvSpPr>
        <p:spPr bwMode="auto">
          <a:xfrm>
            <a:off x="6330950" y="41910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398" name="Rectangle 1317"/>
          <p:cNvSpPr>
            <a:spLocks noChangeArrowheads="1"/>
          </p:cNvSpPr>
          <p:nvPr/>
        </p:nvSpPr>
        <p:spPr bwMode="auto">
          <a:xfrm>
            <a:off x="6189663" y="4343400"/>
            <a:ext cx="141287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399" name="Rectangle 1318"/>
          <p:cNvSpPr>
            <a:spLocks noChangeArrowheads="1"/>
          </p:cNvSpPr>
          <p:nvPr/>
        </p:nvSpPr>
        <p:spPr bwMode="auto">
          <a:xfrm>
            <a:off x="6470650" y="4191000"/>
            <a:ext cx="141288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400" name="Rectangle 1319"/>
          <p:cNvSpPr>
            <a:spLocks noChangeArrowheads="1"/>
          </p:cNvSpPr>
          <p:nvPr/>
        </p:nvSpPr>
        <p:spPr bwMode="auto">
          <a:xfrm>
            <a:off x="6611938" y="4343400"/>
            <a:ext cx="141287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401" name="Rectangle 1320"/>
          <p:cNvSpPr>
            <a:spLocks noChangeArrowheads="1"/>
          </p:cNvSpPr>
          <p:nvPr/>
        </p:nvSpPr>
        <p:spPr bwMode="auto">
          <a:xfrm>
            <a:off x="6611938" y="4191000"/>
            <a:ext cx="141287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402" name="Rectangle 1321"/>
          <p:cNvSpPr>
            <a:spLocks noChangeArrowheads="1"/>
          </p:cNvSpPr>
          <p:nvPr/>
        </p:nvSpPr>
        <p:spPr bwMode="auto">
          <a:xfrm>
            <a:off x="6470650" y="4343400"/>
            <a:ext cx="141288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403" name="Rectangle 1322"/>
          <p:cNvSpPr>
            <a:spLocks noChangeArrowheads="1"/>
          </p:cNvSpPr>
          <p:nvPr/>
        </p:nvSpPr>
        <p:spPr bwMode="auto">
          <a:xfrm>
            <a:off x="6189663" y="4495800"/>
            <a:ext cx="141287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404" name="Rectangle 1323"/>
          <p:cNvSpPr>
            <a:spLocks noChangeArrowheads="1"/>
          </p:cNvSpPr>
          <p:nvPr/>
        </p:nvSpPr>
        <p:spPr bwMode="auto">
          <a:xfrm>
            <a:off x="6330950" y="46482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405" name="Rectangle 1324"/>
          <p:cNvSpPr>
            <a:spLocks noChangeArrowheads="1"/>
          </p:cNvSpPr>
          <p:nvPr/>
        </p:nvSpPr>
        <p:spPr bwMode="auto">
          <a:xfrm>
            <a:off x="6330950" y="44958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406" name="Rectangle 1325"/>
          <p:cNvSpPr>
            <a:spLocks noChangeArrowheads="1"/>
          </p:cNvSpPr>
          <p:nvPr/>
        </p:nvSpPr>
        <p:spPr bwMode="auto">
          <a:xfrm>
            <a:off x="6189663" y="4648200"/>
            <a:ext cx="141287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407" name="Rectangle 1326"/>
          <p:cNvSpPr>
            <a:spLocks noChangeArrowheads="1"/>
          </p:cNvSpPr>
          <p:nvPr/>
        </p:nvSpPr>
        <p:spPr bwMode="auto">
          <a:xfrm>
            <a:off x="6470650" y="4495800"/>
            <a:ext cx="141288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408" name="Rectangle 1327"/>
          <p:cNvSpPr>
            <a:spLocks noChangeArrowheads="1"/>
          </p:cNvSpPr>
          <p:nvPr/>
        </p:nvSpPr>
        <p:spPr bwMode="auto">
          <a:xfrm>
            <a:off x="6611938" y="4648200"/>
            <a:ext cx="141287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409" name="Rectangle 1328"/>
          <p:cNvSpPr>
            <a:spLocks noChangeArrowheads="1"/>
          </p:cNvSpPr>
          <p:nvPr/>
        </p:nvSpPr>
        <p:spPr bwMode="auto">
          <a:xfrm>
            <a:off x="6611938" y="4495800"/>
            <a:ext cx="141287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410" name="Rectangle 1329"/>
          <p:cNvSpPr>
            <a:spLocks noChangeArrowheads="1"/>
          </p:cNvSpPr>
          <p:nvPr/>
        </p:nvSpPr>
        <p:spPr bwMode="auto">
          <a:xfrm>
            <a:off x="6470650" y="4648200"/>
            <a:ext cx="141288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411" name="Rectangle 1330"/>
          <p:cNvSpPr>
            <a:spLocks noChangeArrowheads="1"/>
          </p:cNvSpPr>
          <p:nvPr/>
        </p:nvSpPr>
        <p:spPr bwMode="auto">
          <a:xfrm>
            <a:off x="6753225" y="4191000"/>
            <a:ext cx="139700" cy="1524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412" name="Rectangle 1331"/>
          <p:cNvSpPr>
            <a:spLocks noChangeArrowheads="1"/>
          </p:cNvSpPr>
          <p:nvPr/>
        </p:nvSpPr>
        <p:spPr bwMode="auto">
          <a:xfrm>
            <a:off x="6892925" y="4343400"/>
            <a:ext cx="141288" cy="1524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413" name="Rectangle 1332"/>
          <p:cNvSpPr>
            <a:spLocks noChangeArrowheads="1"/>
          </p:cNvSpPr>
          <p:nvPr/>
        </p:nvSpPr>
        <p:spPr bwMode="auto">
          <a:xfrm>
            <a:off x="6892925" y="4191000"/>
            <a:ext cx="141288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414" name="Rectangle 1333"/>
          <p:cNvSpPr>
            <a:spLocks noChangeArrowheads="1"/>
          </p:cNvSpPr>
          <p:nvPr/>
        </p:nvSpPr>
        <p:spPr bwMode="auto">
          <a:xfrm>
            <a:off x="6753225" y="43434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415" name="Rectangle 1334"/>
          <p:cNvSpPr>
            <a:spLocks noChangeArrowheads="1"/>
          </p:cNvSpPr>
          <p:nvPr/>
        </p:nvSpPr>
        <p:spPr bwMode="auto">
          <a:xfrm>
            <a:off x="7034213" y="41910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416" name="Rectangle 1335"/>
          <p:cNvSpPr>
            <a:spLocks noChangeArrowheads="1"/>
          </p:cNvSpPr>
          <p:nvPr/>
        </p:nvSpPr>
        <p:spPr bwMode="auto">
          <a:xfrm>
            <a:off x="7173913" y="4343400"/>
            <a:ext cx="141287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417" name="Rectangle 1336"/>
          <p:cNvSpPr>
            <a:spLocks noChangeArrowheads="1"/>
          </p:cNvSpPr>
          <p:nvPr/>
        </p:nvSpPr>
        <p:spPr bwMode="auto">
          <a:xfrm>
            <a:off x="7173913" y="4191000"/>
            <a:ext cx="141287" cy="1524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418" name="Rectangle 1337"/>
          <p:cNvSpPr>
            <a:spLocks noChangeArrowheads="1"/>
          </p:cNvSpPr>
          <p:nvPr/>
        </p:nvSpPr>
        <p:spPr bwMode="auto">
          <a:xfrm>
            <a:off x="7034213" y="4343400"/>
            <a:ext cx="139700" cy="1524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419" name="Rectangle 1338"/>
          <p:cNvSpPr>
            <a:spLocks noChangeArrowheads="1"/>
          </p:cNvSpPr>
          <p:nvPr/>
        </p:nvSpPr>
        <p:spPr bwMode="auto">
          <a:xfrm>
            <a:off x="6753225" y="44958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420" name="Rectangle 1339"/>
          <p:cNvSpPr>
            <a:spLocks noChangeArrowheads="1"/>
          </p:cNvSpPr>
          <p:nvPr/>
        </p:nvSpPr>
        <p:spPr bwMode="auto">
          <a:xfrm>
            <a:off x="6892925" y="4648200"/>
            <a:ext cx="141288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421" name="Rectangle 1340"/>
          <p:cNvSpPr>
            <a:spLocks noChangeArrowheads="1"/>
          </p:cNvSpPr>
          <p:nvPr/>
        </p:nvSpPr>
        <p:spPr bwMode="auto">
          <a:xfrm>
            <a:off x="6892925" y="4495800"/>
            <a:ext cx="141288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422" name="Rectangle 1341"/>
          <p:cNvSpPr>
            <a:spLocks noChangeArrowheads="1"/>
          </p:cNvSpPr>
          <p:nvPr/>
        </p:nvSpPr>
        <p:spPr bwMode="auto">
          <a:xfrm>
            <a:off x="6753225" y="46482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423" name="Rectangle 1342"/>
          <p:cNvSpPr>
            <a:spLocks noChangeArrowheads="1"/>
          </p:cNvSpPr>
          <p:nvPr/>
        </p:nvSpPr>
        <p:spPr bwMode="auto">
          <a:xfrm>
            <a:off x="7034213" y="44958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424" name="Rectangle 1343"/>
          <p:cNvSpPr>
            <a:spLocks noChangeArrowheads="1"/>
          </p:cNvSpPr>
          <p:nvPr/>
        </p:nvSpPr>
        <p:spPr bwMode="auto">
          <a:xfrm>
            <a:off x="7173913" y="4648200"/>
            <a:ext cx="141287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425" name="Rectangle 1344"/>
          <p:cNvSpPr>
            <a:spLocks noChangeArrowheads="1"/>
          </p:cNvSpPr>
          <p:nvPr/>
        </p:nvSpPr>
        <p:spPr bwMode="auto">
          <a:xfrm>
            <a:off x="7173913" y="4495800"/>
            <a:ext cx="141287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426" name="Rectangle 1345"/>
          <p:cNvSpPr>
            <a:spLocks noChangeArrowheads="1"/>
          </p:cNvSpPr>
          <p:nvPr/>
        </p:nvSpPr>
        <p:spPr bwMode="auto">
          <a:xfrm>
            <a:off x="7034213" y="46482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427" name="Rectangle 1346"/>
          <p:cNvSpPr>
            <a:spLocks noChangeArrowheads="1"/>
          </p:cNvSpPr>
          <p:nvPr/>
        </p:nvSpPr>
        <p:spPr bwMode="auto">
          <a:xfrm>
            <a:off x="7315200" y="3581400"/>
            <a:ext cx="141288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428" name="Rectangle 1347"/>
          <p:cNvSpPr>
            <a:spLocks noChangeArrowheads="1"/>
          </p:cNvSpPr>
          <p:nvPr/>
        </p:nvSpPr>
        <p:spPr bwMode="auto">
          <a:xfrm>
            <a:off x="7456488" y="37338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429" name="Rectangle 1348"/>
          <p:cNvSpPr>
            <a:spLocks noChangeArrowheads="1"/>
          </p:cNvSpPr>
          <p:nvPr/>
        </p:nvSpPr>
        <p:spPr bwMode="auto">
          <a:xfrm>
            <a:off x="7456488" y="35814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430" name="Rectangle 1349"/>
          <p:cNvSpPr>
            <a:spLocks noChangeArrowheads="1"/>
          </p:cNvSpPr>
          <p:nvPr/>
        </p:nvSpPr>
        <p:spPr bwMode="auto">
          <a:xfrm>
            <a:off x="7315200" y="3733800"/>
            <a:ext cx="141288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431" name="Rectangle 1350"/>
          <p:cNvSpPr>
            <a:spLocks noChangeArrowheads="1"/>
          </p:cNvSpPr>
          <p:nvPr/>
        </p:nvSpPr>
        <p:spPr bwMode="auto">
          <a:xfrm>
            <a:off x="7596188" y="3581400"/>
            <a:ext cx="141287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432" name="Rectangle 1351"/>
          <p:cNvSpPr>
            <a:spLocks noChangeArrowheads="1"/>
          </p:cNvSpPr>
          <p:nvPr/>
        </p:nvSpPr>
        <p:spPr bwMode="auto">
          <a:xfrm>
            <a:off x="7737475" y="37338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433" name="Rectangle 1352"/>
          <p:cNvSpPr>
            <a:spLocks noChangeArrowheads="1"/>
          </p:cNvSpPr>
          <p:nvPr/>
        </p:nvSpPr>
        <p:spPr bwMode="auto">
          <a:xfrm>
            <a:off x="7737475" y="35814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434" name="Rectangle 1353"/>
          <p:cNvSpPr>
            <a:spLocks noChangeArrowheads="1"/>
          </p:cNvSpPr>
          <p:nvPr/>
        </p:nvSpPr>
        <p:spPr bwMode="auto">
          <a:xfrm>
            <a:off x="7596188" y="3733800"/>
            <a:ext cx="141287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435" name="Rectangle 1354"/>
          <p:cNvSpPr>
            <a:spLocks noChangeArrowheads="1"/>
          </p:cNvSpPr>
          <p:nvPr/>
        </p:nvSpPr>
        <p:spPr bwMode="auto">
          <a:xfrm>
            <a:off x="7315200" y="3886200"/>
            <a:ext cx="141288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436" name="Rectangle 1355"/>
          <p:cNvSpPr>
            <a:spLocks noChangeArrowheads="1"/>
          </p:cNvSpPr>
          <p:nvPr/>
        </p:nvSpPr>
        <p:spPr bwMode="auto">
          <a:xfrm>
            <a:off x="7456488" y="40386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437" name="Rectangle 1356"/>
          <p:cNvSpPr>
            <a:spLocks noChangeArrowheads="1"/>
          </p:cNvSpPr>
          <p:nvPr/>
        </p:nvSpPr>
        <p:spPr bwMode="auto">
          <a:xfrm>
            <a:off x="7456488" y="38862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438" name="Rectangle 1357"/>
          <p:cNvSpPr>
            <a:spLocks noChangeArrowheads="1"/>
          </p:cNvSpPr>
          <p:nvPr/>
        </p:nvSpPr>
        <p:spPr bwMode="auto">
          <a:xfrm>
            <a:off x="7315200" y="4038600"/>
            <a:ext cx="141288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439" name="Rectangle 1358"/>
          <p:cNvSpPr>
            <a:spLocks noChangeArrowheads="1"/>
          </p:cNvSpPr>
          <p:nvPr/>
        </p:nvSpPr>
        <p:spPr bwMode="auto">
          <a:xfrm>
            <a:off x="7596188" y="3886200"/>
            <a:ext cx="141287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440" name="Rectangle 1359"/>
          <p:cNvSpPr>
            <a:spLocks noChangeArrowheads="1"/>
          </p:cNvSpPr>
          <p:nvPr/>
        </p:nvSpPr>
        <p:spPr bwMode="auto">
          <a:xfrm>
            <a:off x="7737475" y="40386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441" name="Rectangle 1360"/>
          <p:cNvSpPr>
            <a:spLocks noChangeArrowheads="1"/>
          </p:cNvSpPr>
          <p:nvPr/>
        </p:nvSpPr>
        <p:spPr bwMode="auto">
          <a:xfrm>
            <a:off x="7737475" y="38862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442" name="Rectangle 1361"/>
          <p:cNvSpPr>
            <a:spLocks noChangeArrowheads="1"/>
          </p:cNvSpPr>
          <p:nvPr/>
        </p:nvSpPr>
        <p:spPr bwMode="auto">
          <a:xfrm>
            <a:off x="7596188" y="4038600"/>
            <a:ext cx="141287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443" name="Rectangle 1362"/>
          <p:cNvSpPr>
            <a:spLocks noChangeArrowheads="1"/>
          </p:cNvSpPr>
          <p:nvPr/>
        </p:nvSpPr>
        <p:spPr bwMode="auto">
          <a:xfrm>
            <a:off x="7877175" y="3581400"/>
            <a:ext cx="141288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444" name="Rectangle 1363"/>
          <p:cNvSpPr>
            <a:spLocks noChangeArrowheads="1"/>
          </p:cNvSpPr>
          <p:nvPr/>
        </p:nvSpPr>
        <p:spPr bwMode="auto">
          <a:xfrm>
            <a:off x="8018463" y="3733800"/>
            <a:ext cx="141287" cy="1524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445" name="Rectangle 1364"/>
          <p:cNvSpPr>
            <a:spLocks noChangeArrowheads="1"/>
          </p:cNvSpPr>
          <p:nvPr/>
        </p:nvSpPr>
        <p:spPr bwMode="auto">
          <a:xfrm>
            <a:off x="8018463" y="3581400"/>
            <a:ext cx="141287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446" name="Rectangle 1365"/>
          <p:cNvSpPr>
            <a:spLocks noChangeArrowheads="1"/>
          </p:cNvSpPr>
          <p:nvPr/>
        </p:nvSpPr>
        <p:spPr bwMode="auto">
          <a:xfrm>
            <a:off x="7877175" y="3733800"/>
            <a:ext cx="141288" cy="1524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447" name="Rectangle 1366"/>
          <p:cNvSpPr>
            <a:spLocks noChangeArrowheads="1"/>
          </p:cNvSpPr>
          <p:nvPr/>
        </p:nvSpPr>
        <p:spPr bwMode="auto">
          <a:xfrm>
            <a:off x="8159750" y="35814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448" name="Rectangle 1367"/>
          <p:cNvSpPr>
            <a:spLocks noChangeArrowheads="1"/>
          </p:cNvSpPr>
          <p:nvPr/>
        </p:nvSpPr>
        <p:spPr bwMode="auto">
          <a:xfrm>
            <a:off x="8299450" y="3733800"/>
            <a:ext cx="141288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449" name="Rectangle 1368"/>
          <p:cNvSpPr>
            <a:spLocks noChangeArrowheads="1"/>
          </p:cNvSpPr>
          <p:nvPr/>
        </p:nvSpPr>
        <p:spPr bwMode="auto">
          <a:xfrm>
            <a:off x="8299450" y="3581400"/>
            <a:ext cx="141288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450" name="Rectangle 1369"/>
          <p:cNvSpPr>
            <a:spLocks noChangeArrowheads="1"/>
          </p:cNvSpPr>
          <p:nvPr/>
        </p:nvSpPr>
        <p:spPr bwMode="auto">
          <a:xfrm>
            <a:off x="8159750" y="37338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451" name="Rectangle 1370"/>
          <p:cNvSpPr>
            <a:spLocks noChangeArrowheads="1"/>
          </p:cNvSpPr>
          <p:nvPr/>
        </p:nvSpPr>
        <p:spPr bwMode="auto">
          <a:xfrm>
            <a:off x="7877175" y="3886200"/>
            <a:ext cx="141288" cy="1524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452" name="Rectangle 1371"/>
          <p:cNvSpPr>
            <a:spLocks noChangeArrowheads="1"/>
          </p:cNvSpPr>
          <p:nvPr/>
        </p:nvSpPr>
        <p:spPr bwMode="auto">
          <a:xfrm>
            <a:off x="8018463" y="4038600"/>
            <a:ext cx="141287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453" name="Rectangle 1372"/>
          <p:cNvSpPr>
            <a:spLocks noChangeArrowheads="1"/>
          </p:cNvSpPr>
          <p:nvPr/>
        </p:nvSpPr>
        <p:spPr bwMode="auto">
          <a:xfrm>
            <a:off x="8018463" y="3886200"/>
            <a:ext cx="141287" cy="1524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454" name="Rectangle 1373"/>
          <p:cNvSpPr>
            <a:spLocks noChangeArrowheads="1"/>
          </p:cNvSpPr>
          <p:nvPr/>
        </p:nvSpPr>
        <p:spPr bwMode="auto">
          <a:xfrm>
            <a:off x="7877175" y="4038600"/>
            <a:ext cx="141288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455" name="Rectangle 1374"/>
          <p:cNvSpPr>
            <a:spLocks noChangeArrowheads="1"/>
          </p:cNvSpPr>
          <p:nvPr/>
        </p:nvSpPr>
        <p:spPr bwMode="auto">
          <a:xfrm>
            <a:off x="8159750" y="38862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456" name="Rectangle 1375"/>
          <p:cNvSpPr>
            <a:spLocks noChangeArrowheads="1"/>
          </p:cNvSpPr>
          <p:nvPr/>
        </p:nvSpPr>
        <p:spPr bwMode="auto">
          <a:xfrm>
            <a:off x="8299450" y="4038600"/>
            <a:ext cx="141288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457" name="Rectangle 1376"/>
          <p:cNvSpPr>
            <a:spLocks noChangeArrowheads="1"/>
          </p:cNvSpPr>
          <p:nvPr/>
        </p:nvSpPr>
        <p:spPr bwMode="auto">
          <a:xfrm>
            <a:off x="8299450" y="3886200"/>
            <a:ext cx="141288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458" name="Rectangle 1377"/>
          <p:cNvSpPr>
            <a:spLocks noChangeArrowheads="1"/>
          </p:cNvSpPr>
          <p:nvPr/>
        </p:nvSpPr>
        <p:spPr bwMode="auto">
          <a:xfrm>
            <a:off x="8159750" y="40386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459" name="Rectangle 1378"/>
          <p:cNvSpPr>
            <a:spLocks noChangeArrowheads="1"/>
          </p:cNvSpPr>
          <p:nvPr/>
        </p:nvSpPr>
        <p:spPr bwMode="auto">
          <a:xfrm>
            <a:off x="7315200" y="4191000"/>
            <a:ext cx="141288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460" name="Rectangle 1379"/>
          <p:cNvSpPr>
            <a:spLocks noChangeArrowheads="1"/>
          </p:cNvSpPr>
          <p:nvPr/>
        </p:nvSpPr>
        <p:spPr bwMode="auto">
          <a:xfrm>
            <a:off x="7456488" y="43434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461" name="Rectangle 1380"/>
          <p:cNvSpPr>
            <a:spLocks noChangeArrowheads="1"/>
          </p:cNvSpPr>
          <p:nvPr/>
        </p:nvSpPr>
        <p:spPr bwMode="auto">
          <a:xfrm>
            <a:off x="7456488" y="41910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462" name="Rectangle 1381"/>
          <p:cNvSpPr>
            <a:spLocks noChangeArrowheads="1"/>
          </p:cNvSpPr>
          <p:nvPr/>
        </p:nvSpPr>
        <p:spPr bwMode="auto">
          <a:xfrm>
            <a:off x="7315200" y="4343400"/>
            <a:ext cx="141288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463" name="Rectangle 1382"/>
          <p:cNvSpPr>
            <a:spLocks noChangeArrowheads="1"/>
          </p:cNvSpPr>
          <p:nvPr/>
        </p:nvSpPr>
        <p:spPr bwMode="auto">
          <a:xfrm>
            <a:off x="7596188" y="4191000"/>
            <a:ext cx="141287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464" name="Rectangle 1383"/>
          <p:cNvSpPr>
            <a:spLocks noChangeArrowheads="1"/>
          </p:cNvSpPr>
          <p:nvPr/>
        </p:nvSpPr>
        <p:spPr bwMode="auto">
          <a:xfrm>
            <a:off x="7737475" y="43434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465" name="Rectangle 1384"/>
          <p:cNvSpPr>
            <a:spLocks noChangeArrowheads="1"/>
          </p:cNvSpPr>
          <p:nvPr/>
        </p:nvSpPr>
        <p:spPr bwMode="auto">
          <a:xfrm>
            <a:off x="7737475" y="41910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466" name="Rectangle 1385"/>
          <p:cNvSpPr>
            <a:spLocks noChangeArrowheads="1"/>
          </p:cNvSpPr>
          <p:nvPr/>
        </p:nvSpPr>
        <p:spPr bwMode="auto">
          <a:xfrm>
            <a:off x="7596188" y="4343400"/>
            <a:ext cx="141287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467" name="Rectangle 1386"/>
          <p:cNvSpPr>
            <a:spLocks noChangeArrowheads="1"/>
          </p:cNvSpPr>
          <p:nvPr/>
        </p:nvSpPr>
        <p:spPr bwMode="auto">
          <a:xfrm>
            <a:off x="7315200" y="4495800"/>
            <a:ext cx="141288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468" name="Rectangle 1387"/>
          <p:cNvSpPr>
            <a:spLocks noChangeArrowheads="1"/>
          </p:cNvSpPr>
          <p:nvPr/>
        </p:nvSpPr>
        <p:spPr bwMode="auto">
          <a:xfrm>
            <a:off x="7456488" y="46482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469" name="Rectangle 1388"/>
          <p:cNvSpPr>
            <a:spLocks noChangeArrowheads="1"/>
          </p:cNvSpPr>
          <p:nvPr/>
        </p:nvSpPr>
        <p:spPr bwMode="auto">
          <a:xfrm>
            <a:off x="7456488" y="44958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470" name="Rectangle 1389"/>
          <p:cNvSpPr>
            <a:spLocks noChangeArrowheads="1"/>
          </p:cNvSpPr>
          <p:nvPr/>
        </p:nvSpPr>
        <p:spPr bwMode="auto">
          <a:xfrm>
            <a:off x="7315200" y="4648200"/>
            <a:ext cx="141288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471" name="Rectangle 1390"/>
          <p:cNvSpPr>
            <a:spLocks noChangeArrowheads="1"/>
          </p:cNvSpPr>
          <p:nvPr/>
        </p:nvSpPr>
        <p:spPr bwMode="auto">
          <a:xfrm>
            <a:off x="7596188" y="4495800"/>
            <a:ext cx="141287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472" name="Rectangle 1391"/>
          <p:cNvSpPr>
            <a:spLocks noChangeArrowheads="1"/>
          </p:cNvSpPr>
          <p:nvPr/>
        </p:nvSpPr>
        <p:spPr bwMode="auto">
          <a:xfrm>
            <a:off x="7737475" y="46482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473" name="Rectangle 1392"/>
          <p:cNvSpPr>
            <a:spLocks noChangeArrowheads="1"/>
          </p:cNvSpPr>
          <p:nvPr/>
        </p:nvSpPr>
        <p:spPr bwMode="auto">
          <a:xfrm>
            <a:off x="7737475" y="44958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474" name="Rectangle 1393"/>
          <p:cNvSpPr>
            <a:spLocks noChangeArrowheads="1"/>
          </p:cNvSpPr>
          <p:nvPr/>
        </p:nvSpPr>
        <p:spPr bwMode="auto">
          <a:xfrm>
            <a:off x="7596188" y="4648200"/>
            <a:ext cx="141287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475" name="Rectangle 1394"/>
          <p:cNvSpPr>
            <a:spLocks noChangeArrowheads="1"/>
          </p:cNvSpPr>
          <p:nvPr/>
        </p:nvSpPr>
        <p:spPr bwMode="auto">
          <a:xfrm>
            <a:off x="7877175" y="4191000"/>
            <a:ext cx="141288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476" name="Rectangle 1395"/>
          <p:cNvSpPr>
            <a:spLocks noChangeArrowheads="1"/>
          </p:cNvSpPr>
          <p:nvPr/>
        </p:nvSpPr>
        <p:spPr bwMode="auto">
          <a:xfrm>
            <a:off x="8018463" y="4343400"/>
            <a:ext cx="141287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477" name="Rectangle 1396"/>
          <p:cNvSpPr>
            <a:spLocks noChangeArrowheads="1"/>
          </p:cNvSpPr>
          <p:nvPr/>
        </p:nvSpPr>
        <p:spPr bwMode="auto">
          <a:xfrm>
            <a:off x="8018463" y="4191000"/>
            <a:ext cx="141287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478" name="Rectangle 1397"/>
          <p:cNvSpPr>
            <a:spLocks noChangeArrowheads="1"/>
          </p:cNvSpPr>
          <p:nvPr/>
        </p:nvSpPr>
        <p:spPr bwMode="auto">
          <a:xfrm>
            <a:off x="7877175" y="4343400"/>
            <a:ext cx="141288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479" name="Rectangle 1398"/>
          <p:cNvSpPr>
            <a:spLocks noChangeArrowheads="1"/>
          </p:cNvSpPr>
          <p:nvPr/>
        </p:nvSpPr>
        <p:spPr bwMode="auto">
          <a:xfrm>
            <a:off x="8159750" y="41910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480" name="Rectangle 1399"/>
          <p:cNvSpPr>
            <a:spLocks noChangeArrowheads="1"/>
          </p:cNvSpPr>
          <p:nvPr/>
        </p:nvSpPr>
        <p:spPr bwMode="auto">
          <a:xfrm>
            <a:off x="8299450" y="4343400"/>
            <a:ext cx="141288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481" name="Rectangle 1400"/>
          <p:cNvSpPr>
            <a:spLocks noChangeArrowheads="1"/>
          </p:cNvSpPr>
          <p:nvPr/>
        </p:nvSpPr>
        <p:spPr bwMode="auto">
          <a:xfrm>
            <a:off x="8299450" y="4191000"/>
            <a:ext cx="141288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482" name="Rectangle 1401"/>
          <p:cNvSpPr>
            <a:spLocks noChangeArrowheads="1"/>
          </p:cNvSpPr>
          <p:nvPr/>
        </p:nvSpPr>
        <p:spPr bwMode="auto">
          <a:xfrm>
            <a:off x="8159750" y="43434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483" name="Rectangle 1402"/>
          <p:cNvSpPr>
            <a:spLocks noChangeArrowheads="1"/>
          </p:cNvSpPr>
          <p:nvPr/>
        </p:nvSpPr>
        <p:spPr bwMode="auto">
          <a:xfrm>
            <a:off x="7877175" y="4495800"/>
            <a:ext cx="141288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484" name="Rectangle 1403"/>
          <p:cNvSpPr>
            <a:spLocks noChangeArrowheads="1"/>
          </p:cNvSpPr>
          <p:nvPr/>
        </p:nvSpPr>
        <p:spPr bwMode="auto">
          <a:xfrm>
            <a:off x="8018463" y="4648200"/>
            <a:ext cx="141287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485" name="Rectangle 1404"/>
          <p:cNvSpPr>
            <a:spLocks noChangeArrowheads="1"/>
          </p:cNvSpPr>
          <p:nvPr/>
        </p:nvSpPr>
        <p:spPr bwMode="auto">
          <a:xfrm>
            <a:off x="8018463" y="4495800"/>
            <a:ext cx="141287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486" name="Rectangle 1405"/>
          <p:cNvSpPr>
            <a:spLocks noChangeArrowheads="1"/>
          </p:cNvSpPr>
          <p:nvPr/>
        </p:nvSpPr>
        <p:spPr bwMode="auto">
          <a:xfrm>
            <a:off x="7877175" y="4648200"/>
            <a:ext cx="141288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487" name="Rectangle 1406"/>
          <p:cNvSpPr>
            <a:spLocks noChangeArrowheads="1"/>
          </p:cNvSpPr>
          <p:nvPr/>
        </p:nvSpPr>
        <p:spPr bwMode="auto">
          <a:xfrm>
            <a:off x="8159750" y="44958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488" name="Rectangle 1407"/>
          <p:cNvSpPr>
            <a:spLocks noChangeArrowheads="1"/>
          </p:cNvSpPr>
          <p:nvPr/>
        </p:nvSpPr>
        <p:spPr bwMode="auto">
          <a:xfrm>
            <a:off x="8299450" y="4648200"/>
            <a:ext cx="141288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489" name="Rectangle 1408"/>
          <p:cNvSpPr>
            <a:spLocks noChangeArrowheads="1"/>
          </p:cNvSpPr>
          <p:nvPr/>
        </p:nvSpPr>
        <p:spPr bwMode="auto">
          <a:xfrm>
            <a:off x="8299450" y="4495800"/>
            <a:ext cx="141288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490" name="Rectangle 1409"/>
          <p:cNvSpPr>
            <a:spLocks noChangeArrowheads="1"/>
          </p:cNvSpPr>
          <p:nvPr/>
        </p:nvSpPr>
        <p:spPr bwMode="auto">
          <a:xfrm>
            <a:off x="8159750" y="46482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491" name="Rectangle 1410"/>
          <p:cNvSpPr>
            <a:spLocks noChangeArrowheads="1"/>
          </p:cNvSpPr>
          <p:nvPr/>
        </p:nvSpPr>
        <p:spPr bwMode="auto">
          <a:xfrm>
            <a:off x="6189663" y="4800600"/>
            <a:ext cx="141287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492" name="Rectangle 1411"/>
          <p:cNvSpPr>
            <a:spLocks noChangeArrowheads="1"/>
          </p:cNvSpPr>
          <p:nvPr/>
        </p:nvSpPr>
        <p:spPr bwMode="auto">
          <a:xfrm>
            <a:off x="6330950" y="49530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493" name="Rectangle 1412"/>
          <p:cNvSpPr>
            <a:spLocks noChangeArrowheads="1"/>
          </p:cNvSpPr>
          <p:nvPr/>
        </p:nvSpPr>
        <p:spPr bwMode="auto">
          <a:xfrm>
            <a:off x="6330950" y="48006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494" name="Rectangle 1413"/>
          <p:cNvSpPr>
            <a:spLocks noChangeArrowheads="1"/>
          </p:cNvSpPr>
          <p:nvPr/>
        </p:nvSpPr>
        <p:spPr bwMode="auto">
          <a:xfrm>
            <a:off x="6189663" y="4953000"/>
            <a:ext cx="141287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495" name="Rectangle 1414"/>
          <p:cNvSpPr>
            <a:spLocks noChangeArrowheads="1"/>
          </p:cNvSpPr>
          <p:nvPr/>
        </p:nvSpPr>
        <p:spPr bwMode="auto">
          <a:xfrm>
            <a:off x="6470650" y="4800600"/>
            <a:ext cx="141288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496" name="Rectangle 1415"/>
          <p:cNvSpPr>
            <a:spLocks noChangeArrowheads="1"/>
          </p:cNvSpPr>
          <p:nvPr/>
        </p:nvSpPr>
        <p:spPr bwMode="auto">
          <a:xfrm>
            <a:off x="6611938" y="4953000"/>
            <a:ext cx="141287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497" name="Rectangle 1416"/>
          <p:cNvSpPr>
            <a:spLocks noChangeArrowheads="1"/>
          </p:cNvSpPr>
          <p:nvPr/>
        </p:nvSpPr>
        <p:spPr bwMode="auto">
          <a:xfrm>
            <a:off x="6611938" y="4800600"/>
            <a:ext cx="141287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498" name="Rectangle 1417"/>
          <p:cNvSpPr>
            <a:spLocks noChangeArrowheads="1"/>
          </p:cNvSpPr>
          <p:nvPr/>
        </p:nvSpPr>
        <p:spPr bwMode="auto">
          <a:xfrm>
            <a:off x="6470650" y="4953000"/>
            <a:ext cx="141288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499" name="Rectangle 1418"/>
          <p:cNvSpPr>
            <a:spLocks noChangeArrowheads="1"/>
          </p:cNvSpPr>
          <p:nvPr/>
        </p:nvSpPr>
        <p:spPr bwMode="auto">
          <a:xfrm>
            <a:off x="6189663" y="5105400"/>
            <a:ext cx="141287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500" name="Rectangle 1419"/>
          <p:cNvSpPr>
            <a:spLocks noChangeArrowheads="1"/>
          </p:cNvSpPr>
          <p:nvPr/>
        </p:nvSpPr>
        <p:spPr bwMode="auto">
          <a:xfrm>
            <a:off x="6330950" y="52578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501" name="Rectangle 1420"/>
          <p:cNvSpPr>
            <a:spLocks noChangeArrowheads="1"/>
          </p:cNvSpPr>
          <p:nvPr/>
        </p:nvSpPr>
        <p:spPr bwMode="auto">
          <a:xfrm>
            <a:off x="6330950" y="51054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502" name="Rectangle 1421"/>
          <p:cNvSpPr>
            <a:spLocks noChangeArrowheads="1"/>
          </p:cNvSpPr>
          <p:nvPr/>
        </p:nvSpPr>
        <p:spPr bwMode="auto">
          <a:xfrm>
            <a:off x="6189663" y="5257800"/>
            <a:ext cx="141287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503" name="Rectangle 1422"/>
          <p:cNvSpPr>
            <a:spLocks noChangeArrowheads="1"/>
          </p:cNvSpPr>
          <p:nvPr/>
        </p:nvSpPr>
        <p:spPr bwMode="auto">
          <a:xfrm>
            <a:off x="6470650" y="5105400"/>
            <a:ext cx="141288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504" name="Rectangle 1423"/>
          <p:cNvSpPr>
            <a:spLocks noChangeArrowheads="1"/>
          </p:cNvSpPr>
          <p:nvPr/>
        </p:nvSpPr>
        <p:spPr bwMode="auto">
          <a:xfrm>
            <a:off x="6611938" y="5257800"/>
            <a:ext cx="141287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505" name="Rectangle 1424"/>
          <p:cNvSpPr>
            <a:spLocks noChangeArrowheads="1"/>
          </p:cNvSpPr>
          <p:nvPr/>
        </p:nvSpPr>
        <p:spPr bwMode="auto">
          <a:xfrm>
            <a:off x="6611938" y="5105400"/>
            <a:ext cx="141287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506" name="Rectangle 1425"/>
          <p:cNvSpPr>
            <a:spLocks noChangeArrowheads="1"/>
          </p:cNvSpPr>
          <p:nvPr/>
        </p:nvSpPr>
        <p:spPr bwMode="auto">
          <a:xfrm>
            <a:off x="6470650" y="5257800"/>
            <a:ext cx="141288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507" name="Rectangle 1426"/>
          <p:cNvSpPr>
            <a:spLocks noChangeArrowheads="1"/>
          </p:cNvSpPr>
          <p:nvPr/>
        </p:nvSpPr>
        <p:spPr bwMode="auto">
          <a:xfrm>
            <a:off x="6753225" y="48006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508" name="Rectangle 1427"/>
          <p:cNvSpPr>
            <a:spLocks noChangeArrowheads="1"/>
          </p:cNvSpPr>
          <p:nvPr/>
        </p:nvSpPr>
        <p:spPr bwMode="auto">
          <a:xfrm>
            <a:off x="6892925" y="4953000"/>
            <a:ext cx="141288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509" name="Rectangle 1428"/>
          <p:cNvSpPr>
            <a:spLocks noChangeArrowheads="1"/>
          </p:cNvSpPr>
          <p:nvPr/>
        </p:nvSpPr>
        <p:spPr bwMode="auto">
          <a:xfrm>
            <a:off x="6892925" y="4800600"/>
            <a:ext cx="141288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510" name="Rectangle 1429"/>
          <p:cNvSpPr>
            <a:spLocks noChangeArrowheads="1"/>
          </p:cNvSpPr>
          <p:nvPr/>
        </p:nvSpPr>
        <p:spPr bwMode="auto">
          <a:xfrm>
            <a:off x="6753225" y="49530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511" name="Rectangle 1430"/>
          <p:cNvSpPr>
            <a:spLocks noChangeArrowheads="1"/>
          </p:cNvSpPr>
          <p:nvPr/>
        </p:nvSpPr>
        <p:spPr bwMode="auto">
          <a:xfrm>
            <a:off x="7034213" y="48006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512" name="Rectangle 1431"/>
          <p:cNvSpPr>
            <a:spLocks noChangeArrowheads="1"/>
          </p:cNvSpPr>
          <p:nvPr/>
        </p:nvSpPr>
        <p:spPr bwMode="auto">
          <a:xfrm>
            <a:off x="7173913" y="4953000"/>
            <a:ext cx="141287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513" name="Rectangle 1432"/>
          <p:cNvSpPr>
            <a:spLocks noChangeArrowheads="1"/>
          </p:cNvSpPr>
          <p:nvPr/>
        </p:nvSpPr>
        <p:spPr bwMode="auto">
          <a:xfrm>
            <a:off x="7173913" y="4800600"/>
            <a:ext cx="141287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514" name="Rectangle 1433"/>
          <p:cNvSpPr>
            <a:spLocks noChangeArrowheads="1"/>
          </p:cNvSpPr>
          <p:nvPr/>
        </p:nvSpPr>
        <p:spPr bwMode="auto">
          <a:xfrm>
            <a:off x="7034213" y="49530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515" name="Rectangle 1434"/>
          <p:cNvSpPr>
            <a:spLocks noChangeArrowheads="1"/>
          </p:cNvSpPr>
          <p:nvPr/>
        </p:nvSpPr>
        <p:spPr bwMode="auto">
          <a:xfrm>
            <a:off x="6753225" y="51054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516" name="Rectangle 1435"/>
          <p:cNvSpPr>
            <a:spLocks noChangeArrowheads="1"/>
          </p:cNvSpPr>
          <p:nvPr/>
        </p:nvSpPr>
        <p:spPr bwMode="auto">
          <a:xfrm>
            <a:off x="6892925" y="5257800"/>
            <a:ext cx="141288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517" name="Rectangle 1436"/>
          <p:cNvSpPr>
            <a:spLocks noChangeArrowheads="1"/>
          </p:cNvSpPr>
          <p:nvPr/>
        </p:nvSpPr>
        <p:spPr bwMode="auto">
          <a:xfrm>
            <a:off x="6892925" y="5105400"/>
            <a:ext cx="141288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518" name="Rectangle 1437"/>
          <p:cNvSpPr>
            <a:spLocks noChangeArrowheads="1"/>
          </p:cNvSpPr>
          <p:nvPr/>
        </p:nvSpPr>
        <p:spPr bwMode="auto">
          <a:xfrm>
            <a:off x="6753225" y="52578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519" name="Rectangle 1438"/>
          <p:cNvSpPr>
            <a:spLocks noChangeArrowheads="1"/>
          </p:cNvSpPr>
          <p:nvPr/>
        </p:nvSpPr>
        <p:spPr bwMode="auto">
          <a:xfrm>
            <a:off x="7034213" y="51054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520" name="Rectangle 1439"/>
          <p:cNvSpPr>
            <a:spLocks noChangeArrowheads="1"/>
          </p:cNvSpPr>
          <p:nvPr/>
        </p:nvSpPr>
        <p:spPr bwMode="auto">
          <a:xfrm>
            <a:off x="7173913" y="5257800"/>
            <a:ext cx="141287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521" name="Rectangle 1440"/>
          <p:cNvSpPr>
            <a:spLocks noChangeArrowheads="1"/>
          </p:cNvSpPr>
          <p:nvPr/>
        </p:nvSpPr>
        <p:spPr bwMode="auto">
          <a:xfrm>
            <a:off x="7173913" y="5105400"/>
            <a:ext cx="141287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522" name="Rectangle 1441"/>
          <p:cNvSpPr>
            <a:spLocks noChangeArrowheads="1"/>
          </p:cNvSpPr>
          <p:nvPr/>
        </p:nvSpPr>
        <p:spPr bwMode="auto">
          <a:xfrm>
            <a:off x="7034213" y="52578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523" name="Rectangle 1442"/>
          <p:cNvSpPr>
            <a:spLocks noChangeArrowheads="1"/>
          </p:cNvSpPr>
          <p:nvPr/>
        </p:nvSpPr>
        <p:spPr bwMode="auto">
          <a:xfrm>
            <a:off x="6189663" y="5410200"/>
            <a:ext cx="141287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524" name="Rectangle 1443"/>
          <p:cNvSpPr>
            <a:spLocks noChangeArrowheads="1"/>
          </p:cNvSpPr>
          <p:nvPr/>
        </p:nvSpPr>
        <p:spPr bwMode="auto">
          <a:xfrm>
            <a:off x="6330950" y="55626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525" name="Rectangle 1444"/>
          <p:cNvSpPr>
            <a:spLocks noChangeArrowheads="1"/>
          </p:cNvSpPr>
          <p:nvPr/>
        </p:nvSpPr>
        <p:spPr bwMode="auto">
          <a:xfrm>
            <a:off x="6330950" y="54102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526" name="Rectangle 1445"/>
          <p:cNvSpPr>
            <a:spLocks noChangeArrowheads="1"/>
          </p:cNvSpPr>
          <p:nvPr/>
        </p:nvSpPr>
        <p:spPr bwMode="auto">
          <a:xfrm>
            <a:off x="6189663" y="5562600"/>
            <a:ext cx="141287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527" name="Rectangle 1446"/>
          <p:cNvSpPr>
            <a:spLocks noChangeArrowheads="1"/>
          </p:cNvSpPr>
          <p:nvPr/>
        </p:nvSpPr>
        <p:spPr bwMode="auto">
          <a:xfrm>
            <a:off x="6470650" y="5410200"/>
            <a:ext cx="141288" cy="1524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528" name="Rectangle 1447"/>
          <p:cNvSpPr>
            <a:spLocks noChangeArrowheads="1"/>
          </p:cNvSpPr>
          <p:nvPr/>
        </p:nvSpPr>
        <p:spPr bwMode="auto">
          <a:xfrm>
            <a:off x="6611938" y="5562600"/>
            <a:ext cx="141287" cy="1524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529" name="Rectangle 1448"/>
          <p:cNvSpPr>
            <a:spLocks noChangeArrowheads="1"/>
          </p:cNvSpPr>
          <p:nvPr/>
        </p:nvSpPr>
        <p:spPr bwMode="auto">
          <a:xfrm>
            <a:off x="6611938" y="5410200"/>
            <a:ext cx="141287" cy="1524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530" name="Rectangle 1449"/>
          <p:cNvSpPr>
            <a:spLocks noChangeArrowheads="1"/>
          </p:cNvSpPr>
          <p:nvPr/>
        </p:nvSpPr>
        <p:spPr bwMode="auto">
          <a:xfrm>
            <a:off x="6470650" y="5562600"/>
            <a:ext cx="141288" cy="1524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531" name="Rectangle 1450"/>
          <p:cNvSpPr>
            <a:spLocks noChangeArrowheads="1"/>
          </p:cNvSpPr>
          <p:nvPr/>
        </p:nvSpPr>
        <p:spPr bwMode="auto">
          <a:xfrm>
            <a:off x="6189663" y="5715000"/>
            <a:ext cx="141287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532" name="Rectangle 1451"/>
          <p:cNvSpPr>
            <a:spLocks noChangeArrowheads="1"/>
          </p:cNvSpPr>
          <p:nvPr/>
        </p:nvSpPr>
        <p:spPr bwMode="auto">
          <a:xfrm>
            <a:off x="6330950" y="58674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533" name="Rectangle 1452"/>
          <p:cNvSpPr>
            <a:spLocks noChangeArrowheads="1"/>
          </p:cNvSpPr>
          <p:nvPr/>
        </p:nvSpPr>
        <p:spPr bwMode="auto">
          <a:xfrm>
            <a:off x="6330950" y="57150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534" name="Rectangle 1453"/>
          <p:cNvSpPr>
            <a:spLocks noChangeArrowheads="1"/>
          </p:cNvSpPr>
          <p:nvPr/>
        </p:nvSpPr>
        <p:spPr bwMode="auto">
          <a:xfrm>
            <a:off x="6189663" y="5867400"/>
            <a:ext cx="141287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535" name="Rectangle 1454"/>
          <p:cNvSpPr>
            <a:spLocks noChangeArrowheads="1"/>
          </p:cNvSpPr>
          <p:nvPr/>
        </p:nvSpPr>
        <p:spPr bwMode="auto">
          <a:xfrm>
            <a:off x="6470650" y="5715000"/>
            <a:ext cx="141288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536" name="Rectangle 1455"/>
          <p:cNvSpPr>
            <a:spLocks noChangeArrowheads="1"/>
          </p:cNvSpPr>
          <p:nvPr/>
        </p:nvSpPr>
        <p:spPr bwMode="auto">
          <a:xfrm>
            <a:off x="6611938" y="5867400"/>
            <a:ext cx="141287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537" name="Rectangle 1456"/>
          <p:cNvSpPr>
            <a:spLocks noChangeArrowheads="1"/>
          </p:cNvSpPr>
          <p:nvPr/>
        </p:nvSpPr>
        <p:spPr bwMode="auto">
          <a:xfrm>
            <a:off x="6611938" y="5715000"/>
            <a:ext cx="141287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538" name="Rectangle 1457"/>
          <p:cNvSpPr>
            <a:spLocks noChangeArrowheads="1"/>
          </p:cNvSpPr>
          <p:nvPr/>
        </p:nvSpPr>
        <p:spPr bwMode="auto">
          <a:xfrm>
            <a:off x="6470650" y="5867400"/>
            <a:ext cx="141288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539" name="Rectangle 1458"/>
          <p:cNvSpPr>
            <a:spLocks noChangeArrowheads="1"/>
          </p:cNvSpPr>
          <p:nvPr/>
        </p:nvSpPr>
        <p:spPr bwMode="auto">
          <a:xfrm>
            <a:off x="6753225" y="54102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540" name="Rectangle 1459"/>
          <p:cNvSpPr>
            <a:spLocks noChangeArrowheads="1"/>
          </p:cNvSpPr>
          <p:nvPr/>
        </p:nvSpPr>
        <p:spPr bwMode="auto">
          <a:xfrm>
            <a:off x="6892925" y="5562600"/>
            <a:ext cx="141288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541" name="Rectangle 1460"/>
          <p:cNvSpPr>
            <a:spLocks noChangeArrowheads="1"/>
          </p:cNvSpPr>
          <p:nvPr/>
        </p:nvSpPr>
        <p:spPr bwMode="auto">
          <a:xfrm>
            <a:off x="6892925" y="5410200"/>
            <a:ext cx="141288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542" name="Rectangle 1461"/>
          <p:cNvSpPr>
            <a:spLocks noChangeArrowheads="1"/>
          </p:cNvSpPr>
          <p:nvPr/>
        </p:nvSpPr>
        <p:spPr bwMode="auto">
          <a:xfrm>
            <a:off x="6753225" y="55626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543" name="Rectangle 1462"/>
          <p:cNvSpPr>
            <a:spLocks noChangeArrowheads="1"/>
          </p:cNvSpPr>
          <p:nvPr/>
        </p:nvSpPr>
        <p:spPr bwMode="auto">
          <a:xfrm>
            <a:off x="7034213" y="54102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544" name="Rectangle 1463"/>
          <p:cNvSpPr>
            <a:spLocks noChangeArrowheads="1"/>
          </p:cNvSpPr>
          <p:nvPr/>
        </p:nvSpPr>
        <p:spPr bwMode="auto">
          <a:xfrm>
            <a:off x="7173913" y="5562600"/>
            <a:ext cx="141287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545" name="Rectangle 1464"/>
          <p:cNvSpPr>
            <a:spLocks noChangeArrowheads="1"/>
          </p:cNvSpPr>
          <p:nvPr/>
        </p:nvSpPr>
        <p:spPr bwMode="auto">
          <a:xfrm>
            <a:off x="7173913" y="5410200"/>
            <a:ext cx="141287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546" name="Rectangle 1465"/>
          <p:cNvSpPr>
            <a:spLocks noChangeArrowheads="1"/>
          </p:cNvSpPr>
          <p:nvPr/>
        </p:nvSpPr>
        <p:spPr bwMode="auto">
          <a:xfrm>
            <a:off x="7034213" y="55626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547" name="Rectangle 1466"/>
          <p:cNvSpPr>
            <a:spLocks noChangeArrowheads="1"/>
          </p:cNvSpPr>
          <p:nvPr/>
        </p:nvSpPr>
        <p:spPr bwMode="auto">
          <a:xfrm>
            <a:off x="6753225" y="57150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548" name="Rectangle 1467"/>
          <p:cNvSpPr>
            <a:spLocks noChangeArrowheads="1"/>
          </p:cNvSpPr>
          <p:nvPr/>
        </p:nvSpPr>
        <p:spPr bwMode="auto">
          <a:xfrm>
            <a:off x="6892925" y="5867400"/>
            <a:ext cx="141288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549" name="Rectangle 1468"/>
          <p:cNvSpPr>
            <a:spLocks noChangeArrowheads="1"/>
          </p:cNvSpPr>
          <p:nvPr/>
        </p:nvSpPr>
        <p:spPr bwMode="auto">
          <a:xfrm>
            <a:off x="6892925" y="5715000"/>
            <a:ext cx="141288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550" name="Rectangle 1469"/>
          <p:cNvSpPr>
            <a:spLocks noChangeArrowheads="1"/>
          </p:cNvSpPr>
          <p:nvPr/>
        </p:nvSpPr>
        <p:spPr bwMode="auto">
          <a:xfrm>
            <a:off x="6753225" y="58674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551" name="Rectangle 1470"/>
          <p:cNvSpPr>
            <a:spLocks noChangeArrowheads="1"/>
          </p:cNvSpPr>
          <p:nvPr/>
        </p:nvSpPr>
        <p:spPr bwMode="auto">
          <a:xfrm>
            <a:off x="7034213" y="57150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552" name="Rectangle 1471"/>
          <p:cNvSpPr>
            <a:spLocks noChangeArrowheads="1"/>
          </p:cNvSpPr>
          <p:nvPr/>
        </p:nvSpPr>
        <p:spPr bwMode="auto">
          <a:xfrm>
            <a:off x="7173913" y="5867400"/>
            <a:ext cx="141287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553" name="Rectangle 1472"/>
          <p:cNvSpPr>
            <a:spLocks noChangeArrowheads="1"/>
          </p:cNvSpPr>
          <p:nvPr/>
        </p:nvSpPr>
        <p:spPr bwMode="auto">
          <a:xfrm>
            <a:off x="7173913" y="5715000"/>
            <a:ext cx="141287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554" name="Rectangle 1473"/>
          <p:cNvSpPr>
            <a:spLocks noChangeArrowheads="1"/>
          </p:cNvSpPr>
          <p:nvPr/>
        </p:nvSpPr>
        <p:spPr bwMode="auto">
          <a:xfrm>
            <a:off x="7034213" y="58674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555" name="Rectangle 1474"/>
          <p:cNvSpPr>
            <a:spLocks noChangeArrowheads="1"/>
          </p:cNvSpPr>
          <p:nvPr/>
        </p:nvSpPr>
        <p:spPr bwMode="auto">
          <a:xfrm>
            <a:off x="7315200" y="4800600"/>
            <a:ext cx="141288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556" name="Rectangle 1475"/>
          <p:cNvSpPr>
            <a:spLocks noChangeArrowheads="1"/>
          </p:cNvSpPr>
          <p:nvPr/>
        </p:nvSpPr>
        <p:spPr bwMode="auto">
          <a:xfrm>
            <a:off x="7456488" y="49530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557" name="Rectangle 1476"/>
          <p:cNvSpPr>
            <a:spLocks noChangeArrowheads="1"/>
          </p:cNvSpPr>
          <p:nvPr/>
        </p:nvSpPr>
        <p:spPr bwMode="auto">
          <a:xfrm>
            <a:off x="7456488" y="48006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558" name="Rectangle 1477"/>
          <p:cNvSpPr>
            <a:spLocks noChangeArrowheads="1"/>
          </p:cNvSpPr>
          <p:nvPr/>
        </p:nvSpPr>
        <p:spPr bwMode="auto">
          <a:xfrm>
            <a:off x="7315200" y="4953000"/>
            <a:ext cx="141288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559" name="Rectangle 1478"/>
          <p:cNvSpPr>
            <a:spLocks noChangeArrowheads="1"/>
          </p:cNvSpPr>
          <p:nvPr/>
        </p:nvSpPr>
        <p:spPr bwMode="auto">
          <a:xfrm>
            <a:off x="7596188" y="4800600"/>
            <a:ext cx="141287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560" name="Rectangle 1479"/>
          <p:cNvSpPr>
            <a:spLocks noChangeArrowheads="1"/>
          </p:cNvSpPr>
          <p:nvPr/>
        </p:nvSpPr>
        <p:spPr bwMode="auto">
          <a:xfrm>
            <a:off x="7737475" y="49530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561" name="Rectangle 1480"/>
          <p:cNvSpPr>
            <a:spLocks noChangeArrowheads="1"/>
          </p:cNvSpPr>
          <p:nvPr/>
        </p:nvSpPr>
        <p:spPr bwMode="auto">
          <a:xfrm>
            <a:off x="7737475" y="48006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562" name="Rectangle 1481"/>
          <p:cNvSpPr>
            <a:spLocks noChangeArrowheads="1"/>
          </p:cNvSpPr>
          <p:nvPr/>
        </p:nvSpPr>
        <p:spPr bwMode="auto">
          <a:xfrm>
            <a:off x="7596188" y="4953000"/>
            <a:ext cx="141287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563" name="Rectangle 1482"/>
          <p:cNvSpPr>
            <a:spLocks noChangeArrowheads="1"/>
          </p:cNvSpPr>
          <p:nvPr/>
        </p:nvSpPr>
        <p:spPr bwMode="auto">
          <a:xfrm>
            <a:off x="7315200" y="5105400"/>
            <a:ext cx="141288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564" name="Rectangle 1483"/>
          <p:cNvSpPr>
            <a:spLocks noChangeArrowheads="1"/>
          </p:cNvSpPr>
          <p:nvPr/>
        </p:nvSpPr>
        <p:spPr bwMode="auto">
          <a:xfrm>
            <a:off x="7456488" y="52578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565" name="Rectangle 1484"/>
          <p:cNvSpPr>
            <a:spLocks noChangeArrowheads="1"/>
          </p:cNvSpPr>
          <p:nvPr/>
        </p:nvSpPr>
        <p:spPr bwMode="auto">
          <a:xfrm>
            <a:off x="7456488" y="51054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566" name="Rectangle 1485"/>
          <p:cNvSpPr>
            <a:spLocks noChangeArrowheads="1"/>
          </p:cNvSpPr>
          <p:nvPr/>
        </p:nvSpPr>
        <p:spPr bwMode="auto">
          <a:xfrm>
            <a:off x="7315200" y="5257800"/>
            <a:ext cx="141288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567" name="Rectangle 1486"/>
          <p:cNvSpPr>
            <a:spLocks noChangeArrowheads="1"/>
          </p:cNvSpPr>
          <p:nvPr/>
        </p:nvSpPr>
        <p:spPr bwMode="auto">
          <a:xfrm>
            <a:off x="7596188" y="5105400"/>
            <a:ext cx="141287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568" name="Rectangle 1487"/>
          <p:cNvSpPr>
            <a:spLocks noChangeArrowheads="1"/>
          </p:cNvSpPr>
          <p:nvPr/>
        </p:nvSpPr>
        <p:spPr bwMode="auto">
          <a:xfrm>
            <a:off x="7737475" y="52578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569" name="Rectangle 1488"/>
          <p:cNvSpPr>
            <a:spLocks noChangeArrowheads="1"/>
          </p:cNvSpPr>
          <p:nvPr/>
        </p:nvSpPr>
        <p:spPr bwMode="auto">
          <a:xfrm>
            <a:off x="7737475" y="51054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570" name="Rectangle 1489"/>
          <p:cNvSpPr>
            <a:spLocks noChangeArrowheads="1"/>
          </p:cNvSpPr>
          <p:nvPr/>
        </p:nvSpPr>
        <p:spPr bwMode="auto">
          <a:xfrm>
            <a:off x="7596188" y="5257800"/>
            <a:ext cx="141287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571" name="Rectangle 1490"/>
          <p:cNvSpPr>
            <a:spLocks noChangeArrowheads="1"/>
          </p:cNvSpPr>
          <p:nvPr/>
        </p:nvSpPr>
        <p:spPr bwMode="auto">
          <a:xfrm>
            <a:off x="7877175" y="4800600"/>
            <a:ext cx="141288" cy="1524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572" name="Rectangle 1491"/>
          <p:cNvSpPr>
            <a:spLocks noChangeArrowheads="1"/>
          </p:cNvSpPr>
          <p:nvPr/>
        </p:nvSpPr>
        <p:spPr bwMode="auto">
          <a:xfrm>
            <a:off x="8018463" y="4953000"/>
            <a:ext cx="141287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573" name="Rectangle 1492"/>
          <p:cNvSpPr>
            <a:spLocks noChangeArrowheads="1"/>
          </p:cNvSpPr>
          <p:nvPr/>
        </p:nvSpPr>
        <p:spPr bwMode="auto">
          <a:xfrm>
            <a:off x="8018463" y="4800600"/>
            <a:ext cx="141287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574" name="Rectangle 1493"/>
          <p:cNvSpPr>
            <a:spLocks noChangeArrowheads="1"/>
          </p:cNvSpPr>
          <p:nvPr/>
        </p:nvSpPr>
        <p:spPr bwMode="auto">
          <a:xfrm>
            <a:off x="7877175" y="4953000"/>
            <a:ext cx="141288" cy="1524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575" name="Rectangle 1494"/>
          <p:cNvSpPr>
            <a:spLocks noChangeArrowheads="1"/>
          </p:cNvSpPr>
          <p:nvPr/>
        </p:nvSpPr>
        <p:spPr bwMode="auto">
          <a:xfrm>
            <a:off x="8159750" y="48006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576" name="Rectangle 1495"/>
          <p:cNvSpPr>
            <a:spLocks noChangeArrowheads="1"/>
          </p:cNvSpPr>
          <p:nvPr/>
        </p:nvSpPr>
        <p:spPr bwMode="auto">
          <a:xfrm>
            <a:off x="8299450" y="4953000"/>
            <a:ext cx="141288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577" name="Rectangle 1496"/>
          <p:cNvSpPr>
            <a:spLocks noChangeArrowheads="1"/>
          </p:cNvSpPr>
          <p:nvPr/>
        </p:nvSpPr>
        <p:spPr bwMode="auto">
          <a:xfrm>
            <a:off x="8299450" y="4800600"/>
            <a:ext cx="141288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578" name="Rectangle 1497"/>
          <p:cNvSpPr>
            <a:spLocks noChangeArrowheads="1"/>
          </p:cNvSpPr>
          <p:nvPr/>
        </p:nvSpPr>
        <p:spPr bwMode="auto">
          <a:xfrm>
            <a:off x="8159750" y="49530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579" name="Rectangle 1498"/>
          <p:cNvSpPr>
            <a:spLocks noChangeArrowheads="1"/>
          </p:cNvSpPr>
          <p:nvPr/>
        </p:nvSpPr>
        <p:spPr bwMode="auto">
          <a:xfrm>
            <a:off x="7877175" y="5105400"/>
            <a:ext cx="141288" cy="1524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580" name="Rectangle 1499"/>
          <p:cNvSpPr>
            <a:spLocks noChangeArrowheads="1"/>
          </p:cNvSpPr>
          <p:nvPr/>
        </p:nvSpPr>
        <p:spPr bwMode="auto">
          <a:xfrm>
            <a:off x="8018463" y="5257800"/>
            <a:ext cx="141287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581" name="Rectangle 1500"/>
          <p:cNvSpPr>
            <a:spLocks noChangeArrowheads="1"/>
          </p:cNvSpPr>
          <p:nvPr/>
        </p:nvSpPr>
        <p:spPr bwMode="auto">
          <a:xfrm>
            <a:off x="8018463" y="5105400"/>
            <a:ext cx="141287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582" name="Rectangle 1501"/>
          <p:cNvSpPr>
            <a:spLocks noChangeArrowheads="1"/>
          </p:cNvSpPr>
          <p:nvPr/>
        </p:nvSpPr>
        <p:spPr bwMode="auto">
          <a:xfrm>
            <a:off x="7877175" y="5257800"/>
            <a:ext cx="141288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583" name="Rectangle 1502"/>
          <p:cNvSpPr>
            <a:spLocks noChangeArrowheads="1"/>
          </p:cNvSpPr>
          <p:nvPr/>
        </p:nvSpPr>
        <p:spPr bwMode="auto">
          <a:xfrm>
            <a:off x="8159750" y="51054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584" name="Rectangle 1503"/>
          <p:cNvSpPr>
            <a:spLocks noChangeArrowheads="1"/>
          </p:cNvSpPr>
          <p:nvPr/>
        </p:nvSpPr>
        <p:spPr bwMode="auto">
          <a:xfrm>
            <a:off x="8299450" y="5257800"/>
            <a:ext cx="141288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585" name="Rectangle 1504"/>
          <p:cNvSpPr>
            <a:spLocks noChangeArrowheads="1"/>
          </p:cNvSpPr>
          <p:nvPr/>
        </p:nvSpPr>
        <p:spPr bwMode="auto">
          <a:xfrm>
            <a:off x="8299450" y="5105400"/>
            <a:ext cx="141288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586" name="Rectangle 1505"/>
          <p:cNvSpPr>
            <a:spLocks noChangeArrowheads="1"/>
          </p:cNvSpPr>
          <p:nvPr/>
        </p:nvSpPr>
        <p:spPr bwMode="auto">
          <a:xfrm>
            <a:off x="8159750" y="52578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587" name="Rectangle 1506"/>
          <p:cNvSpPr>
            <a:spLocks noChangeArrowheads="1"/>
          </p:cNvSpPr>
          <p:nvPr/>
        </p:nvSpPr>
        <p:spPr bwMode="auto">
          <a:xfrm>
            <a:off x="7315200" y="5410200"/>
            <a:ext cx="141288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588" name="Rectangle 1507"/>
          <p:cNvSpPr>
            <a:spLocks noChangeArrowheads="1"/>
          </p:cNvSpPr>
          <p:nvPr/>
        </p:nvSpPr>
        <p:spPr bwMode="auto">
          <a:xfrm>
            <a:off x="7456488" y="55626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589" name="Rectangle 1508"/>
          <p:cNvSpPr>
            <a:spLocks noChangeArrowheads="1"/>
          </p:cNvSpPr>
          <p:nvPr/>
        </p:nvSpPr>
        <p:spPr bwMode="auto">
          <a:xfrm>
            <a:off x="7456488" y="54102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590" name="Rectangle 1509"/>
          <p:cNvSpPr>
            <a:spLocks noChangeArrowheads="1"/>
          </p:cNvSpPr>
          <p:nvPr/>
        </p:nvSpPr>
        <p:spPr bwMode="auto">
          <a:xfrm>
            <a:off x="7315200" y="5562600"/>
            <a:ext cx="141288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591" name="Rectangle 1510"/>
          <p:cNvSpPr>
            <a:spLocks noChangeArrowheads="1"/>
          </p:cNvSpPr>
          <p:nvPr/>
        </p:nvSpPr>
        <p:spPr bwMode="auto">
          <a:xfrm>
            <a:off x="7596188" y="5410200"/>
            <a:ext cx="141287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592" name="Rectangle 1511"/>
          <p:cNvSpPr>
            <a:spLocks noChangeArrowheads="1"/>
          </p:cNvSpPr>
          <p:nvPr/>
        </p:nvSpPr>
        <p:spPr bwMode="auto">
          <a:xfrm>
            <a:off x="7737475" y="55626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593" name="Rectangle 1512"/>
          <p:cNvSpPr>
            <a:spLocks noChangeArrowheads="1"/>
          </p:cNvSpPr>
          <p:nvPr/>
        </p:nvSpPr>
        <p:spPr bwMode="auto">
          <a:xfrm>
            <a:off x="7737475" y="54102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594" name="Rectangle 1513"/>
          <p:cNvSpPr>
            <a:spLocks noChangeArrowheads="1"/>
          </p:cNvSpPr>
          <p:nvPr/>
        </p:nvSpPr>
        <p:spPr bwMode="auto">
          <a:xfrm>
            <a:off x="7596188" y="5562600"/>
            <a:ext cx="141287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595" name="Rectangle 1514"/>
          <p:cNvSpPr>
            <a:spLocks noChangeArrowheads="1"/>
          </p:cNvSpPr>
          <p:nvPr/>
        </p:nvSpPr>
        <p:spPr bwMode="auto">
          <a:xfrm>
            <a:off x="7315200" y="5715000"/>
            <a:ext cx="141288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596" name="Rectangle 1515"/>
          <p:cNvSpPr>
            <a:spLocks noChangeArrowheads="1"/>
          </p:cNvSpPr>
          <p:nvPr/>
        </p:nvSpPr>
        <p:spPr bwMode="auto">
          <a:xfrm>
            <a:off x="7456488" y="58674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597" name="Rectangle 1516"/>
          <p:cNvSpPr>
            <a:spLocks noChangeArrowheads="1"/>
          </p:cNvSpPr>
          <p:nvPr/>
        </p:nvSpPr>
        <p:spPr bwMode="auto">
          <a:xfrm>
            <a:off x="7456488" y="57150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598" name="Rectangle 1517"/>
          <p:cNvSpPr>
            <a:spLocks noChangeArrowheads="1"/>
          </p:cNvSpPr>
          <p:nvPr/>
        </p:nvSpPr>
        <p:spPr bwMode="auto">
          <a:xfrm>
            <a:off x="7315200" y="5867400"/>
            <a:ext cx="141288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599" name="Rectangle 1518"/>
          <p:cNvSpPr>
            <a:spLocks noChangeArrowheads="1"/>
          </p:cNvSpPr>
          <p:nvPr/>
        </p:nvSpPr>
        <p:spPr bwMode="auto">
          <a:xfrm>
            <a:off x="7596188" y="5715000"/>
            <a:ext cx="141287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600" name="Rectangle 1519"/>
          <p:cNvSpPr>
            <a:spLocks noChangeArrowheads="1"/>
          </p:cNvSpPr>
          <p:nvPr/>
        </p:nvSpPr>
        <p:spPr bwMode="auto">
          <a:xfrm>
            <a:off x="7737475" y="58674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601" name="Rectangle 1520"/>
          <p:cNvSpPr>
            <a:spLocks noChangeArrowheads="1"/>
          </p:cNvSpPr>
          <p:nvPr/>
        </p:nvSpPr>
        <p:spPr bwMode="auto">
          <a:xfrm>
            <a:off x="7737475" y="57150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602" name="Rectangle 1521"/>
          <p:cNvSpPr>
            <a:spLocks noChangeArrowheads="1"/>
          </p:cNvSpPr>
          <p:nvPr/>
        </p:nvSpPr>
        <p:spPr bwMode="auto">
          <a:xfrm>
            <a:off x="7596188" y="5867400"/>
            <a:ext cx="141287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603" name="Rectangle 1522"/>
          <p:cNvSpPr>
            <a:spLocks noChangeArrowheads="1"/>
          </p:cNvSpPr>
          <p:nvPr/>
        </p:nvSpPr>
        <p:spPr bwMode="auto">
          <a:xfrm>
            <a:off x="7877175" y="5410200"/>
            <a:ext cx="141288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604" name="Rectangle 1523"/>
          <p:cNvSpPr>
            <a:spLocks noChangeArrowheads="1"/>
          </p:cNvSpPr>
          <p:nvPr/>
        </p:nvSpPr>
        <p:spPr bwMode="auto">
          <a:xfrm>
            <a:off x="8018463" y="5562600"/>
            <a:ext cx="141287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605" name="Rectangle 1524"/>
          <p:cNvSpPr>
            <a:spLocks noChangeArrowheads="1"/>
          </p:cNvSpPr>
          <p:nvPr/>
        </p:nvSpPr>
        <p:spPr bwMode="auto">
          <a:xfrm>
            <a:off x="8018463" y="5410200"/>
            <a:ext cx="141287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606" name="Rectangle 1525"/>
          <p:cNvSpPr>
            <a:spLocks noChangeArrowheads="1"/>
          </p:cNvSpPr>
          <p:nvPr/>
        </p:nvSpPr>
        <p:spPr bwMode="auto">
          <a:xfrm>
            <a:off x="7877175" y="5562600"/>
            <a:ext cx="141288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607" name="Rectangle 1526"/>
          <p:cNvSpPr>
            <a:spLocks noChangeArrowheads="1"/>
          </p:cNvSpPr>
          <p:nvPr/>
        </p:nvSpPr>
        <p:spPr bwMode="auto">
          <a:xfrm>
            <a:off x="8159750" y="54102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608" name="Rectangle 1527"/>
          <p:cNvSpPr>
            <a:spLocks noChangeArrowheads="1"/>
          </p:cNvSpPr>
          <p:nvPr/>
        </p:nvSpPr>
        <p:spPr bwMode="auto">
          <a:xfrm>
            <a:off x="8299450" y="5562600"/>
            <a:ext cx="141288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609" name="Rectangle 1528"/>
          <p:cNvSpPr>
            <a:spLocks noChangeArrowheads="1"/>
          </p:cNvSpPr>
          <p:nvPr/>
        </p:nvSpPr>
        <p:spPr bwMode="auto">
          <a:xfrm>
            <a:off x="8299450" y="5410200"/>
            <a:ext cx="141288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610" name="Rectangle 1529"/>
          <p:cNvSpPr>
            <a:spLocks noChangeArrowheads="1"/>
          </p:cNvSpPr>
          <p:nvPr/>
        </p:nvSpPr>
        <p:spPr bwMode="auto">
          <a:xfrm>
            <a:off x="8159750" y="55626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611" name="Rectangle 1530"/>
          <p:cNvSpPr>
            <a:spLocks noChangeArrowheads="1"/>
          </p:cNvSpPr>
          <p:nvPr/>
        </p:nvSpPr>
        <p:spPr bwMode="auto">
          <a:xfrm>
            <a:off x="7877175" y="5715000"/>
            <a:ext cx="141288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612" name="Rectangle 1531"/>
          <p:cNvSpPr>
            <a:spLocks noChangeArrowheads="1"/>
          </p:cNvSpPr>
          <p:nvPr/>
        </p:nvSpPr>
        <p:spPr bwMode="auto">
          <a:xfrm>
            <a:off x="8018463" y="5867400"/>
            <a:ext cx="141287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613" name="Rectangle 1532"/>
          <p:cNvSpPr>
            <a:spLocks noChangeArrowheads="1"/>
          </p:cNvSpPr>
          <p:nvPr/>
        </p:nvSpPr>
        <p:spPr bwMode="auto">
          <a:xfrm>
            <a:off x="8018463" y="5715000"/>
            <a:ext cx="141287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614" name="Rectangle 1533"/>
          <p:cNvSpPr>
            <a:spLocks noChangeArrowheads="1"/>
          </p:cNvSpPr>
          <p:nvPr/>
        </p:nvSpPr>
        <p:spPr bwMode="auto">
          <a:xfrm>
            <a:off x="7877175" y="5867400"/>
            <a:ext cx="141288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615" name="Rectangle 1534"/>
          <p:cNvSpPr>
            <a:spLocks noChangeArrowheads="1"/>
          </p:cNvSpPr>
          <p:nvPr/>
        </p:nvSpPr>
        <p:spPr bwMode="auto">
          <a:xfrm>
            <a:off x="8159750" y="57150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616" name="Rectangle 1535"/>
          <p:cNvSpPr>
            <a:spLocks noChangeArrowheads="1"/>
          </p:cNvSpPr>
          <p:nvPr/>
        </p:nvSpPr>
        <p:spPr bwMode="auto">
          <a:xfrm>
            <a:off x="8299450" y="5867400"/>
            <a:ext cx="141288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617" name="Rectangle 1536"/>
          <p:cNvSpPr>
            <a:spLocks noChangeArrowheads="1"/>
          </p:cNvSpPr>
          <p:nvPr/>
        </p:nvSpPr>
        <p:spPr bwMode="auto">
          <a:xfrm>
            <a:off x="8299450" y="5715000"/>
            <a:ext cx="141288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7618" name="Rectangle 1537"/>
          <p:cNvSpPr>
            <a:spLocks noChangeArrowheads="1"/>
          </p:cNvSpPr>
          <p:nvPr/>
        </p:nvSpPr>
        <p:spPr bwMode="auto">
          <a:xfrm>
            <a:off x="8159750" y="5867400"/>
            <a:ext cx="1397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00462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28D1EF6A-F3A3-2C43-818C-89D2EABE1A0F}" type="slidenum">
              <a:rPr lang="en-AU" sz="1400"/>
              <a:pPr/>
              <a:t>11</a:t>
            </a:fld>
            <a:endParaRPr lang="en-AU" sz="1400" dirty="0"/>
          </a:p>
        </p:txBody>
      </p:sp>
      <p:sp>
        <p:nvSpPr>
          <p:cNvPr id="2253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Times New Roman" charset="0"/>
              </a:rPr>
              <a:t>At the edges</a:t>
            </a:r>
            <a:endParaRPr lang="en-AU" dirty="0">
              <a:latin typeface="Times New Roman" charset="0"/>
            </a:endParaRPr>
          </a:p>
        </p:txBody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7522029" cy="4876800"/>
          </a:xfrm>
        </p:spPr>
        <p:txBody>
          <a:bodyPr/>
          <a:lstStyle/>
          <a:p>
            <a:r>
              <a:rPr lang="en-US" dirty="0">
                <a:latin typeface="Times New Roman" charset="0"/>
              </a:rPr>
              <a:t>The edges of the world are assumed to “wrap around</a:t>
            </a:r>
            <a:r>
              <a:rPr lang="en-US" dirty="0" smtClean="0">
                <a:latin typeface="Times New Roman" charset="0"/>
              </a:rPr>
              <a:t>”, </a:t>
            </a:r>
            <a:br>
              <a:rPr lang="en-US" dirty="0" smtClean="0">
                <a:latin typeface="Times New Roman" charset="0"/>
              </a:rPr>
            </a:br>
            <a:r>
              <a:rPr lang="en-US" dirty="0" smtClean="0">
                <a:latin typeface="Times New Roman" charset="0"/>
              </a:rPr>
              <a:t>so </a:t>
            </a:r>
            <a:r>
              <a:rPr lang="en-US" dirty="0">
                <a:latin typeface="Times New Roman" charset="0"/>
              </a:rPr>
              <a:t>the map is </a:t>
            </a:r>
            <a:r>
              <a:rPr lang="en-US" dirty="0" smtClean="0">
                <a:latin typeface="Times New Roman" charset="0"/>
              </a:rPr>
              <a:t>actually a </a:t>
            </a:r>
            <a:r>
              <a:rPr lang="en-US" dirty="0">
                <a:latin typeface="Times New Roman" charset="0"/>
              </a:rPr>
              <a:t>flat map of a </a:t>
            </a:r>
            <a:r>
              <a:rPr lang="en-US" dirty="0" smtClean="0">
                <a:latin typeface="Times New Roman" charset="0"/>
              </a:rPr>
              <a:t>torus-shaped </a:t>
            </a:r>
            <a:r>
              <a:rPr lang="en-US" dirty="0">
                <a:latin typeface="Times New Roman" charset="0"/>
              </a:rPr>
              <a:t>world</a:t>
            </a:r>
            <a:endParaRPr lang="en-AU" dirty="0">
              <a:latin typeface="Times New Roman" charset="0"/>
            </a:endParaRPr>
          </a:p>
        </p:txBody>
      </p:sp>
      <p:sp>
        <p:nvSpPr>
          <p:cNvPr id="22533" name="Rectangle 4"/>
          <p:cNvSpPr>
            <a:spLocks noChangeArrowheads="1"/>
          </p:cNvSpPr>
          <p:nvPr/>
        </p:nvSpPr>
        <p:spPr bwMode="auto">
          <a:xfrm>
            <a:off x="2312988" y="2825183"/>
            <a:ext cx="228600" cy="2143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534" name="Rectangle 5"/>
          <p:cNvSpPr>
            <a:spLocks noChangeArrowheads="1"/>
          </p:cNvSpPr>
          <p:nvPr/>
        </p:nvSpPr>
        <p:spPr bwMode="auto">
          <a:xfrm>
            <a:off x="2541588" y="3039496"/>
            <a:ext cx="228600" cy="21431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535" name="Rectangle 6"/>
          <p:cNvSpPr>
            <a:spLocks noChangeArrowheads="1"/>
          </p:cNvSpPr>
          <p:nvPr/>
        </p:nvSpPr>
        <p:spPr bwMode="auto">
          <a:xfrm>
            <a:off x="2541588" y="2825183"/>
            <a:ext cx="228600" cy="2143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536" name="Rectangle 7"/>
          <p:cNvSpPr>
            <a:spLocks noChangeArrowheads="1"/>
          </p:cNvSpPr>
          <p:nvPr/>
        </p:nvSpPr>
        <p:spPr bwMode="auto">
          <a:xfrm>
            <a:off x="2312988" y="3039496"/>
            <a:ext cx="228600" cy="21431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537" name="Rectangle 8"/>
          <p:cNvSpPr>
            <a:spLocks noChangeArrowheads="1"/>
          </p:cNvSpPr>
          <p:nvPr/>
        </p:nvSpPr>
        <p:spPr bwMode="auto">
          <a:xfrm>
            <a:off x="2770188" y="2825183"/>
            <a:ext cx="228600" cy="2143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538" name="Rectangle 9"/>
          <p:cNvSpPr>
            <a:spLocks noChangeArrowheads="1"/>
          </p:cNvSpPr>
          <p:nvPr/>
        </p:nvSpPr>
        <p:spPr bwMode="auto">
          <a:xfrm>
            <a:off x="2998788" y="3039496"/>
            <a:ext cx="228600" cy="21431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539" name="Rectangle 10"/>
          <p:cNvSpPr>
            <a:spLocks noChangeArrowheads="1"/>
          </p:cNvSpPr>
          <p:nvPr/>
        </p:nvSpPr>
        <p:spPr bwMode="auto">
          <a:xfrm>
            <a:off x="2998788" y="2825183"/>
            <a:ext cx="228600" cy="2143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540" name="Rectangle 11"/>
          <p:cNvSpPr>
            <a:spLocks noChangeArrowheads="1"/>
          </p:cNvSpPr>
          <p:nvPr/>
        </p:nvSpPr>
        <p:spPr bwMode="auto">
          <a:xfrm>
            <a:off x="2770188" y="3039496"/>
            <a:ext cx="228600" cy="21431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541" name="Rectangle 12"/>
          <p:cNvSpPr>
            <a:spLocks noChangeArrowheads="1"/>
          </p:cNvSpPr>
          <p:nvPr/>
        </p:nvSpPr>
        <p:spPr bwMode="auto">
          <a:xfrm>
            <a:off x="2312988" y="3253808"/>
            <a:ext cx="228600" cy="2143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542" name="Rectangle 13"/>
          <p:cNvSpPr>
            <a:spLocks noChangeArrowheads="1"/>
          </p:cNvSpPr>
          <p:nvPr/>
        </p:nvSpPr>
        <p:spPr bwMode="auto">
          <a:xfrm>
            <a:off x="2541588" y="3468121"/>
            <a:ext cx="228600" cy="21431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543" name="Rectangle 14"/>
          <p:cNvSpPr>
            <a:spLocks noChangeArrowheads="1"/>
          </p:cNvSpPr>
          <p:nvPr/>
        </p:nvSpPr>
        <p:spPr bwMode="auto">
          <a:xfrm>
            <a:off x="2541588" y="3253808"/>
            <a:ext cx="228600" cy="2143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544" name="Rectangle 15"/>
          <p:cNvSpPr>
            <a:spLocks noChangeArrowheads="1"/>
          </p:cNvSpPr>
          <p:nvPr/>
        </p:nvSpPr>
        <p:spPr bwMode="auto">
          <a:xfrm>
            <a:off x="2312988" y="3468121"/>
            <a:ext cx="228600" cy="21431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545" name="Rectangle 16"/>
          <p:cNvSpPr>
            <a:spLocks noChangeArrowheads="1"/>
          </p:cNvSpPr>
          <p:nvPr/>
        </p:nvSpPr>
        <p:spPr bwMode="auto">
          <a:xfrm>
            <a:off x="2770188" y="3253808"/>
            <a:ext cx="228600" cy="2143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546" name="Rectangle 17"/>
          <p:cNvSpPr>
            <a:spLocks noChangeArrowheads="1"/>
          </p:cNvSpPr>
          <p:nvPr/>
        </p:nvSpPr>
        <p:spPr bwMode="auto">
          <a:xfrm>
            <a:off x="2998788" y="3468121"/>
            <a:ext cx="228600" cy="214312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547" name="Rectangle 18"/>
          <p:cNvSpPr>
            <a:spLocks noChangeArrowheads="1"/>
          </p:cNvSpPr>
          <p:nvPr/>
        </p:nvSpPr>
        <p:spPr bwMode="auto">
          <a:xfrm>
            <a:off x="2998788" y="3253808"/>
            <a:ext cx="228600" cy="2143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548" name="Rectangle 19"/>
          <p:cNvSpPr>
            <a:spLocks noChangeArrowheads="1"/>
          </p:cNvSpPr>
          <p:nvPr/>
        </p:nvSpPr>
        <p:spPr bwMode="auto">
          <a:xfrm>
            <a:off x="2770188" y="3468121"/>
            <a:ext cx="228600" cy="21431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549" name="Rectangle 20"/>
          <p:cNvSpPr>
            <a:spLocks noChangeArrowheads="1"/>
          </p:cNvSpPr>
          <p:nvPr/>
        </p:nvSpPr>
        <p:spPr bwMode="auto">
          <a:xfrm>
            <a:off x="3227388" y="2825183"/>
            <a:ext cx="228600" cy="2143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550" name="Rectangle 21"/>
          <p:cNvSpPr>
            <a:spLocks noChangeArrowheads="1"/>
          </p:cNvSpPr>
          <p:nvPr/>
        </p:nvSpPr>
        <p:spPr bwMode="auto">
          <a:xfrm>
            <a:off x="3455988" y="3039496"/>
            <a:ext cx="228600" cy="21431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551" name="Rectangle 22"/>
          <p:cNvSpPr>
            <a:spLocks noChangeArrowheads="1"/>
          </p:cNvSpPr>
          <p:nvPr/>
        </p:nvSpPr>
        <p:spPr bwMode="auto">
          <a:xfrm>
            <a:off x="3455988" y="2825183"/>
            <a:ext cx="228600" cy="2143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552" name="Rectangle 23"/>
          <p:cNvSpPr>
            <a:spLocks noChangeArrowheads="1"/>
          </p:cNvSpPr>
          <p:nvPr/>
        </p:nvSpPr>
        <p:spPr bwMode="auto">
          <a:xfrm>
            <a:off x="3227388" y="3039496"/>
            <a:ext cx="228600" cy="21431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553" name="Rectangle 24"/>
          <p:cNvSpPr>
            <a:spLocks noChangeArrowheads="1"/>
          </p:cNvSpPr>
          <p:nvPr/>
        </p:nvSpPr>
        <p:spPr bwMode="auto">
          <a:xfrm>
            <a:off x="3684588" y="2825183"/>
            <a:ext cx="228600" cy="2143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554" name="Rectangle 25"/>
          <p:cNvSpPr>
            <a:spLocks noChangeArrowheads="1"/>
          </p:cNvSpPr>
          <p:nvPr/>
        </p:nvSpPr>
        <p:spPr bwMode="auto">
          <a:xfrm>
            <a:off x="3913188" y="3039496"/>
            <a:ext cx="228600" cy="21431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555" name="Rectangle 26"/>
          <p:cNvSpPr>
            <a:spLocks noChangeArrowheads="1"/>
          </p:cNvSpPr>
          <p:nvPr/>
        </p:nvSpPr>
        <p:spPr bwMode="auto">
          <a:xfrm>
            <a:off x="3913188" y="2825183"/>
            <a:ext cx="228600" cy="2143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556" name="Rectangle 27"/>
          <p:cNvSpPr>
            <a:spLocks noChangeArrowheads="1"/>
          </p:cNvSpPr>
          <p:nvPr/>
        </p:nvSpPr>
        <p:spPr bwMode="auto">
          <a:xfrm>
            <a:off x="3684588" y="3039496"/>
            <a:ext cx="228600" cy="21431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557" name="Rectangle 28"/>
          <p:cNvSpPr>
            <a:spLocks noChangeArrowheads="1"/>
          </p:cNvSpPr>
          <p:nvPr/>
        </p:nvSpPr>
        <p:spPr bwMode="auto">
          <a:xfrm>
            <a:off x="3227388" y="3253808"/>
            <a:ext cx="228600" cy="2143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558" name="Rectangle 29"/>
          <p:cNvSpPr>
            <a:spLocks noChangeArrowheads="1"/>
          </p:cNvSpPr>
          <p:nvPr/>
        </p:nvSpPr>
        <p:spPr bwMode="auto">
          <a:xfrm>
            <a:off x="3455988" y="3468121"/>
            <a:ext cx="228600" cy="21431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559" name="Rectangle 30"/>
          <p:cNvSpPr>
            <a:spLocks noChangeArrowheads="1"/>
          </p:cNvSpPr>
          <p:nvPr/>
        </p:nvSpPr>
        <p:spPr bwMode="auto">
          <a:xfrm>
            <a:off x="3455988" y="3253808"/>
            <a:ext cx="228600" cy="214313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560" name="Rectangle 31"/>
          <p:cNvSpPr>
            <a:spLocks noChangeArrowheads="1"/>
          </p:cNvSpPr>
          <p:nvPr/>
        </p:nvSpPr>
        <p:spPr bwMode="auto">
          <a:xfrm>
            <a:off x="3227388" y="3468121"/>
            <a:ext cx="228600" cy="214312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561" name="Rectangle 32"/>
          <p:cNvSpPr>
            <a:spLocks noChangeArrowheads="1"/>
          </p:cNvSpPr>
          <p:nvPr/>
        </p:nvSpPr>
        <p:spPr bwMode="auto">
          <a:xfrm>
            <a:off x="3684588" y="3253808"/>
            <a:ext cx="228600" cy="2143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562" name="Rectangle 33"/>
          <p:cNvSpPr>
            <a:spLocks noChangeArrowheads="1"/>
          </p:cNvSpPr>
          <p:nvPr/>
        </p:nvSpPr>
        <p:spPr bwMode="auto">
          <a:xfrm>
            <a:off x="3913188" y="3468121"/>
            <a:ext cx="228600" cy="214312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563" name="Rectangle 34"/>
          <p:cNvSpPr>
            <a:spLocks noChangeArrowheads="1"/>
          </p:cNvSpPr>
          <p:nvPr/>
        </p:nvSpPr>
        <p:spPr bwMode="auto">
          <a:xfrm>
            <a:off x="3913188" y="3253808"/>
            <a:ext cx="228600" cy="2143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564" name="Rectangle 35"/>
          <p:cNvSpPr>
            <a:spLocks noChangeArrowheads="1"/>
          </p:cNvSpPr>
          <p:nvPr/>
        </p:nvSpPr>
        <p:spPr bwMode="auto">
          <a:xfrm>
            <a:off x="3684588" y="3468121"/>
            <a:ext cx="228600" cy="214312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565" name="Rectangle 36"/>
          <p:cNvSpPr>
            <a:spLocks noChangeArrowheads="1"/>
          </p:cNvSpPr>
          <p:nvPr/>
        </p:nvSpPr>
        <p:spPr bwMode="auto">
          <a:xfrm>
            <a:off x="2312988" y="3682433"/>
            <a:ext cx="228600" cy="2143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566" name="Rectangle 37"/>
          <p:cNvSpPr>
            <a:spLocks noChangeArrowheads="1"/>
          </p:cNvSpPr>
          <p:nvPr/>
        </p:nvSpPr>
        <p:spPr bwMode="auto">
          <a:xfrm>
            <a:off x="2541588" y="3896746"/>
            <a:ext cx="228600" cy="21431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567" name="Rectangle 38"/>
          <p:cNvSpPr>
            <a:spLocks noChangeArrowheads="1"/>
          </p:cNvSpPr>
          <p:nvPr/>
        </p:nvSpPr>
        <p:spPr bwMode="auto">
          <a:xfrm>
            <a:off x="2541588" y="3682433"/>
            <a:ext cx="228600" cy="2143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568" name="Rectangle 39"/>
          <p:cNvSpPr>
            <a:spLocks noChangeArrowheads="1"/>
          </p:cNvSpPr>
          <p:nvPr/>
        </p:nvSpPr>
        <p:spPr bwMode="auto">
          <a:xfrm>
            <a:off x="2312988" y="3896746"/>
            <a:ext cx="228600" cy="21431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569" name="Rectangle 40"/>
          <p:cNvSpPr>
            <a:spLocks noChangeArrowheads="1"/>
          </p:cNvSpPr>
          <p:nvPr/>
        </p:nvSpPr>
        <p:spPr bwMode="auto">
          <a:xfrm>
            <a:off x="2770188" y="3682433"/>
            <a:ext cx="228600" cy="2143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570" name="Rectangle 41"/>
          <p:cNvSpPr>
            <a:spLocks noChangeArrowheads="1"/>
          </p:cNvSpPr>
          <p:nvPr/>
        </p:nvSpPr>
        <p:spPr bwMode="auto">
          <a:xfrm>
            <a:off x="2998788" y="3896746"/>
            <a:ext cx="228600" cy="21431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571" name="Rectangle 42"/>
          <p:cNvSpPr>
            <a:spLocks noChangeArrowheads="1"/>
          </p:cNvSpPr>
          <p:nvPr/>
        </p:nvSpPr>
        <p:spPr bwMode="auto">
          <a:xfrm>
            <a:off x="2998788" y="3682433"/>
            <a:ext cx="228600" cy="2143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572" name="Rectangle 43"/>
          <p:cNvSpPr>
            <a:spLocks noChangeArrowheads="1"/>
          </p:cNvSpPr>
          <p:nvPr/>
        </p:nvSpPr>
        <p:spPr bwMode="auto">
          <a:xfrm>
            <a:off x="2770188" y="3896746"/>
            <a:ext cx="228600" cy="21431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573" name="Rectangle 44"/>
          <p:cNvSpPr>
            <a:spLocks noChangeArrowheads="1"/>
          </p:cNvSpPr>
          <p:nvPr/>
        </p:nvSpPr>
        <p:spPr bwMode="auto">
          <a:xfrm>
            <a:off x="2312988" y="4111058"/>
            <a:ext cx="228600" cy="2143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574" name="Rectangle 45"/>
          <p:cNvSpPr>
            <a:spLocks noChangeArrowheads="1"/>
          </p:cNvSpPr>
          <p:nvPr/>
        </p:nvSpPr>
        <p:spPr bwMode="auto">
          <a:xfrm>
            <a:off x="2541588" y="4325371"/>
            <a:ext cx="228600" cy="21431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575" name="Rectangle 46"/>
          <p:cNvSpPr>
            <a:spLocks noChangeArrowheads="1"/>
          </p:cNvSpPr>
          <p:nvPr/>
        </p:nvSpPr>
        <p:spPr bwMode="auto">
          <a:xfrm>
            <a:off x="2541588" y="4111058"/>
            <a:ext cx="228600" cy="2143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576" name="Rectangle 47"/>
          <p:cNvSpPr>
            <a:spLocks noChangeArrowheads="1"/>
          </p:cNvSpPr>
          <p:nvPr/>
        </p:nvSpPr>
        <p:spPr bwMode="auto">
          <a:xfrm>
            <a:off x="2312988" y="4325371"/>
            <a:ext cx="228600" cy="21431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577" name="Rectangle 48"/>
          <p:cNvSpPr>
            <a:spLocks noChangeArrowheads="1"/>
          </p:cNvSpPr>
          <p:nvPr/>
        </p:nvSpPr>
        <p:spPr bwMode="auto">
          <a:xfrm>
            <a:off x="2770188" y="4111058"/>
            <a:ext cx="228600" cy="2143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578" name="Rectangle 49"/>
          <p:cNvSpPr>
            <a:spLocks noChangeArrowheads="1"/>
          </p:cNvSpPr>
          <p:nvPr/>
        </p:nvSpPr>
        <p:spPr bwMode="auto">
          <a:xfrm>
            <a:off x="2998788" y="4325371"/>
            <a:ext cx="228600" cy="21431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579" name="Rectangle 50"/>
          <p:cNvSpPr>
            <a:spLocks noChangeArrowheads="1"/>
          </p:cNvSpPr>
          <p:nvPr/>
        </p:nvSpPr>
        <p:spPr bwMode="auto">
          <a:xfrm>
            <a:off x="2998788" y="4111058"/>
            <a:ext cx="228600" cy="2143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580" name="Rectangle 51"/>
          <p:cNvSpPr>
            <a:spLocks noChangeArrowheads="1"/>
          </p:cNvSpPr>
          <p:nvPr/>
        </p:nvSpPr>
        <p:spPr bwMode="auto">
          <a:xfrm>
            <a:off x="2770188" y="4325371"/>
            <a:ext cx="228600" cy="21431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581" name="Rectangle 52"/>
          <p:cNvSpPr>
            <a:spLocks noChangeArrowheads="1"/>
          </p:cNvSpPr>
          <p:nvPr/>
        </p:nvSpPr>
        <p:spPr bwMode="auto">
          <a:xfrm>
            <a:off x="3227388" y="3682433"/>
            <a:ext cx="228600" cy="214313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582" name="Rectangle 53"/>
          <p:cNvSpPr>
            <a:spLocks noChangeArrowheads="1"/>
          </p:cNvSpPr>
          <p:nvPr/>
        </p:nvSpPr>
        <p:spPr bwMode="auto">
          <a:xfrm>
            <a:off x="3455988" y="3896746"/>
            <a:ext cx="228600" cy="214312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583" name="Rectangle 54"/>
          <p:cNvSpPr>
            <a:spLocks noChangeArrowheads="1"/>
          </p:cNvSpPr>
          <p:nvPr/>
        </p:nvSpPr>
        <p:spPr bwMode="auto">
          <a:xfrm>
            <a:off x="3455988" y="3682433"/>
            <a:ext cx="228600" cy="2143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584" name="Rectangle 55"/>
          <p:cNvSpPr>
            <a:spLocks noChangeArrowheads="1"/>
          </p:cNvSpPr>
          <p:nvPr/>
        </p:nvSpPr>
        <p:spPr bwMode="auto">
          <a:xfrm>
            <a:off x="3227388" y="3896746"/>
            <a:ext cx="228600" cy="21431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585" name="Rectangle 56"/>
          <p:cNvSpPr>
            <a:spLocks noChangeArrowheads="1"/>
          </p:cNvSpPr>
          <p:nvPr/>
        </p:nvSpPr>
        <p:spPr bwMode="auto">
          <a:xfrm>
            <a:off x="3684588" y="3682433"/>
            <a:ext cx="228600" cy="2143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586" name="Rectangle 57"/>
          <p:cNvSpPr>
            <a:spLocks noChangeArrowheads="1"/>
          </p:cNvSpPr>
          <p:nvPr/>
        </p:nvSpPr>
        <p:spPr bwMode="auto">
          <a:xfrm>
            <a:off x="3913188" y="3896746"/>
            <a:ext cx="228600" cy="21431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587" name="Rectangle 58"/>
          <p:cNvSpPr>
            <a:spLocks noChangeArrowheads="1"/>
          </p:cNvSpPr>
          <p:nvPr/>
        </p:nvSpPr>
        <p:spPr bwMode="auto">
          <a:xfrm>
            <a:off x="3913188" y="3682433"/>
            <a:ext cx="228600" cy="214313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588" name="Rectangle 59"/>
          <p:cNvSpPr>
            <a:spLocks noChangeArrowheads="1"/>
          </p:cNvSpPr>
          <p:nvPr/>
        </p:nvSpPr>
        <p:spPr bwMode="auto">
          <a:xfrm>
            <a:off x="3684588" y="3896746"/>
            <a:ext cx="228600" cy="214312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589" name="Rectangle 60"/>
          <p:cNvSpPr>
            <a:spLocks noChangeArrowheads="1"/>
          </p:cNvSpPr>
          <p:nvPr/>
        </p:nvSpPr>
        <p:spPr bwMode="auto">
          <a:xfrm>
            <a:off x="3227388" y="4111058"/>
            <a:ext cx="228600" cy="2143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590" name="Rectangle 61"/>
          <p:cNvSpPr>
            <a:spLocks noChangeArrowheads="1"/>
          </p:cNvSpPr>
          <p:nvPr/>
        </p:nvSpPr>
        <p:spPr bwMode="auto">
          <a:xfrm>
            <a:off x="3455988" y="4325371"/>
            <a:ext cx="228600" cy="21431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591" name="Rectangle 62"/>
          <p:cNvSpPr>
            <a:spLocks noChangeArrowheads="1"/>
          </p:cNvSpPr>
          <p:nvPr/>
        </p:nvSpPr>
        <p:spPr bwMode="auto">
          <a:xfrm>
            <a:off x="3455988" y="4111058"/>
            <a:ext cx="228600" cy="2143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592" name="Rectangle 63"/>
          <p:cNvSpPr>
            <a:spLocks noChangeArrowheads="1"/>
          </p:cNvSpPr>
          <p:nvPr/>
        </p:nvSpPr>
        <p:spPr bwMode="auto">
          <a:xfrm>
            <a:off x="3227388" y="4325371"/>
            <a:ext cx="228600" cy="21431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593" name="Rectangle 64"/>
          <p:cNvSpPr>
            <a:spLocks noChangeArrowheads="1"/>
          </p:cNvSpPr>
          <p:nvPr/>
        </p:nvSpPr>
        <p:spPr bwMode="auto">
          <a:xfrm>
            <a:off x="3684588" y="4111058"/>
            <a:ext cx="228600" cy="2143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594" name="Rectangle 65"/>
          <p:cNvSpPr>
            <a:spLocks noChangeArrowheads="1"/>
          </p:cNvSpPr>
          <p:nvPr/>
        </p:nvSpPr>
        <p:spPr bwMode="auto">
          <a:xfrm>
            <a:off x="3913188" y="4325371"/>
            <a:ext cx="228600" cy="21431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595" name="Rectangle 66"/>
          <p:cNvSpPr>
            <a:spLocks noChangeArrowheads="1"/>
          </p:cNvSpPr>
          <p:nvPr/>
        </p:nvSpPr>
        <p:spPr bwMode="auto">
          <a:xfrm>
            <a:off x="3913188" y="4111058"/>
            <a:ext cx="228600" cy="2143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596" name="Rectangle 67"/>
          <p:cNvSpPr>
            <a:spLocks noChangeArrowheads="1"/>
          </p:cNvSpPr>
          <p:nvPr/>
        </p:nvSpPr>
        <p:spPr bwMode="auto">
          <a:xfrm>
            <a:off x="3684588" y="4325371"/>
            <a:ext cx="228600" cy="21431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597" name="Rectangle 68"/>
          <p:cNvSpPr>
            <a:spLocks noChangeArrowheads="1"/>
          </p:cNvSpPr>
          <p:nvPr/>
        </p:nvSpPr>
        <p:spPr bwMode="auto">
          <a:xfrm>
            <a:off x="4141788" y="2825183"/>
            <a:ext cx="228600" cy="2143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598" name="Rectangle 69"/>
          <p:cNvSpPr>
            <a:spLocks noChangeArrowheads="1"/>
          </p:cNvSpPr>
          <p:nvPr/>
        </p:nvSpPr>
        <p:spPr bwMode="auto">
          <a:xfrm>
            <a:off x="4370388" y="3039496"/>
            <a:ext cx="228600" cy="21431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599" name="Rectangle 70"/>
          <p:cNvSpPr>
            <a:spLocks noChangeArrowheads="1"/>
          </p:cNvSpPr>
          <p:nvPr/>
        </p:nvSpPr>
        <p:spPr bwMode="auto">
          <a:xfrm>
            <a:off x="4370388" y="2825183"/>
            <a:ext cx="228600" cy="2143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600" name="Rectangle 71"/>
          <p:cNvSpPr>
            <a:spLocks noChangeArrowheads="1"/>
          </p:cNvSpPr>
          <p:nvPr/>
        </p:nvSpPr>
        <p:spPr bwMode="auto">
          <a:xfrm>
            <a:off x="4141788" y="3039496"/>
            <a:ext cx="228600" cy="21431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601" name="Rectangle 72"/>
          <p:cNvSpPr>
            <a:spLocks noChangeArrowheads="1"/>
          </p:cNvSpPr>
          <p:nvPr/>
        </p:nvSpPr>
        <p:spPr bwMode="auto">
          <a:xfrm>
            <a:off x="4598988" y="2825183"/>
            <a:ext cx="228600" cy="2143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602" name="Rectangle 73"/>
          <p:cNvSpPr>
            <a:spLocks noChangeArrowheads="1"/>
          </p:cNvSpPr>
          <p:nvPr/>
        </p:nvSpPr>
        <p:spPr bwMode="auto">
          <a:xfrm>
            <a:off x="4827588" y="3039496"/>
            <a:ext cx="228600" cy="21431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603" name="Rectangle 74"/>
          <p:cNvSpPr>
            <a:spLocks noChangeArrowheads="1"/>
          </p:cNvSpPr>
          <p:nvPr/>
        </p:nvSpPr>
        <p:spPr bwMode="auto">
          <a:xfrm>
            <a:off x="4827588" y="2825183"/>
            <a:ext cx="228600" cy="2143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604" name="Rectangle 75"/>
          <p:cNvSpPr>
            <a:spLocks noChangeArrowheads="1"/>
          </p:cNvSpPr>
          <p:nvPr/>
        </p:nvSpPr>
        <p:spPr bwMode="auto">
          <a:xfrm>
            <a:off x="4598988" y="3039496"/>
            <a:ext cx="228600" cy="21431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605" name="Rectangle 76"/>
          <p:cNvSpPr>
            <a:spLocks noChangeArrowheads="1"/>
          </p:cNvSpPr>
          <p:nvPr/>
        </p:nvSpPr>
        <p:spPr bwMode="auto">
          <a:xfrm>
            <a:off x="4141788" y="3253808"/>
            <a:ext cx="228600" cy="2143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606" name="Rectangle 77"/>
          <p:cNvSpPr>
            <a:spLocks noChangeArrowheads="1"/>
          </p:cNvSpPr>
          <p:nvPr/>
        </p:nvSpPr>
        <p:spPr bwMode="auto">
          <a:xfrm>
            <a:off x="4370388" y="3468121"/>
            <a:ext cx="228600" cy="21431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607" name="Rectangle 78"/>
          <p:cNvSpPr>
            <a:spLocks noChangeArrowheads="1"/>
          </p:cNvSpPr>
          <p:nvPr/>
        </p:nvSpPr>
        <p:spPr bwMode="auto">
          <a:xfrm>
            <a:off x="4370388" y="3253808"/>
            <a:ext cx="228600" cy="2143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608" name="Rectangle 79"/>
          <p:cNvSpPr>
            <a:spLocks noChangeArrowheads="1"/>
          </p:cNvSpPr>
          <p:nvPr/>
        </p:nvSpPr>
        <p:spPr bwMode="auto">
          <a:xfrm>
            <a:off x="4141788" y="3468121"/>
            <a:ext cx="228600" cy="21431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609" name="Rectangle 80"/>
          <p:cNvSpPr>
            <a:spLocks noChangeArrowheads="1"/>
          </p:cNvSpPr>
          <p:nvPr/>
        </p:nvSpPr>
        <p:spPr bwMode="auto">
          <a:xfrm>
            <a:off x="4598988" y="3253808"/>
            <a:ext cx="228600" cy="2143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610" name="Rectangle 81"/>
          <p:cNvSpPr>
            <a:spLocks noChangeArrowheads="1"/>
          </p:cNvSpPr>
          <p:nvPr/>
        </p:nvSpPr>
        <p:spPr bwMode="auto">
          <a:xfrm>
            <a:off x="4827588" y="3468121"/>
            <a:ext cx="228600" cy="21431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611" name="Rectangle 82"/>
          <p:cNvSpPr>
            <a:spLocks noChangeArrowheads="1"/>
          </p:cNvSpPr>
          <p:nvPr/>
        </p:nvSpPr>
        <p:spPr bwMode="auto">
          <a:xfrm>
            <a:off x="4827588" y="3253808"/>
            <a:ext cx="228600" cy="2143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612" name="Rectangle 83"/>
          <p:cNvSpPr>
            <a:spLocks noChangeArrowheads="1"/>
          </p:cNvSpPr>
          <p:nvPr/>
        </p:nvSpPr>
        <p:spPr bwMode="auto">
          <a:xfrm>
            <a:off x="4598988" y="3468121"/>
            <a:ext cx="228600" cy="21431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613" name="Rectangle 84"/>
          <p:cNvSpPr>
            <a:spLocks noChangeArrowheads="1"/>
          </p:cNvSpPr>
          <p:nvPr/>
        </p:nvSpPr>
        <p:spPr bwMode="auto">
          <a:xfrm>
            <a:off x="5056188" y="2825183"/>
            <a:ext cx="228600" cy="2143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614" name="Rectangle 85"/>
          <p:cNvSpPr>
            <a:spLocks noChangeArrowheads="1"/>
          </p:cNvSpPr>
          <p:nvPr/>
        </p:nvSpPr>
        <p:spPr bwMode="auto">
          <a:xfrm>
            <a:off x="5284788" y="3039496"/>
            <a:ext cx="228600" cy="214312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615" name="Rectangle 86"/>
          <p:cNvSpPr>
            <a:spLocks noChangeArrowheads="1"/>
          </p:cNvSpPr>
          <p:nvPr/>
        </p:nvSpPr>
        <p:spPr bwMode="auto">
          <a:xfrm>
            <a:off x="5284788" y="2825183"/>
            <a:ext cx="228600" cy="2143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616" name="Rectangle 87"/>
          <p:cNvSpPr>
            <a:spLocks noChangeArrowheads="1"/>
          </p:cNvSpPr>
          <p:nvPr/>
        </p:nvSpPr>
        <p:spPr bwMode="auto">
          <a:xfrm>
            <a:off x="5056188" y="3039496"/>
            <a:ext cx="228600" cy="214312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617" name="Rectangle 88"/>
          <p:cNvSpPr>
            <a:spLocks noChangeArrowheads="1"/>
          </p:cNvSpPr>
          <p:nvPr/>
        </p:nvSpPr>
        <p:spPr bwMode="auto">
          <a:xfrm>
            <a:off x="5513388" y="2825183"/>
            <a:ext cx="228600" cy="2143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618" name="Rectangle 89"/>
          <p:cNvSpPr>
            <a:spLocks noChangeArrowheads="1"/>
          </p:cNvSpPr>
          <p:nvPr/>
        </p:nvSpPr>
        <p:spPr bwMode="auto">
          <a:xfrm>
            <a:off x="5741988" y="3039496"/>
            <a:ext cx="228600" cy="21431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619" name="Rectangle 90"/>
          <p:cNvSpPr>
            <a:spLocks noChangeArrowheads="1"/>
          </p:cNvSpPr>
          <p:nvPr/>
        </p:nvSpPr>
        <p:spPr bwMode="auto">
          <a:xfrm>
            <a:off x="5741988" y="2825183"/>
            <a:ext cx="228600" cy="2143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620" name="Rectangle 91"/>
          <p:cNvSpPr>
            <a:spLocks noChangeArrowheads="1"/>
          </p:cNvSpPr>
          <p:nvPr/>
        </p:nvSpPr>
        <p:spPr bwMode="auto">
          <a:xfrm>
            <a:off x="5513388" y="3039496"/>
            <a:ext cx="228600" cy="21431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621" name="Rectangle 92"/>
          <p:cNvSpPr>
            <a:spLocks noChangeArrowheads="1"/>
          </p:cNvSpPr>
          <p:nvPr/>
        </p:nvSpPr>
        <p:spPr bwMode="auto">
          <a:xfrm>
            <a:off x="5056188" y="3253808"/>
            <a:ext cx="228600" cy="214313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622" name="Rectangle 93"/>
          <p:cNvSpPr>
            <a:spLocks noChangeArrowheads="1"/>
          </p:cNvSpPr>
          <p:nvPr/>
        </p:nvSpPr>
        <p:spPr bwMode="auto">
          <a:xfrm>
            <a:off x="5284788" y="3468121"/>
            <a:ext cx="228600" cy="21431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623" name="Rectangle 94"/>
          <p:cNvSpPr>
            <a:spLocks noChangeArrowheads="1"/>
          </p:cNvSpPr>
          <p:nvPr/>
        </p:nvSpPr>
        <p:spPr bwMode="auto">
          <a:xfrm>
            <a:off x="5284788" y="3253808"/>
            <a:ext cx="228600" cy="214313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624" name="Rectangle 95"/>
          <p:cNvSpPr>
            <a:spLocks noChangeArrowheads="1"/>
          </p:cNvSpPr>
          <p:nvPr/>
        </p:nvSpPr>
        <p:spPr bwMode="auto">
          <a:xfrm>
            <a:off x="5056188" y="3468121"/>
            <a:ext cx="228600" cy="21431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625" name="Rectangle 96"/>
          <p:cNvSpPr>
            <a:spLocks noChangeArrowheads="1"/>
          </p:cNvSpPr>
          <p:nvPr/>
        </p:nvSpPr>
        <p:spPr bwMode="auto">
          <a:xfrm>
            <a:off x="5513388" y="3253808"/>
            <a:ext cx="228600" cy="2143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626" name="Rectangle 97"/>
          <p:cNvSpPr>
            <a:spLocks noChangeArrowheads="1"/>
          </p:cNvSpPr>
          <p:nvPr/>
        </p:nvSpPr>
        <p:spPr bwMode="auto">
          <a:xfrm>
            <a:off x="5741988" y="3468121"/>
            <a:ext cx="228600" cy="21431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627" name="Rectangle 98"/>
          <p:cNvSpPr>
            <a:spLocks noChangeArrowheads="1"/>
          </p:cNvSpPr>
          <p:nvPr/>
        </p:nvSpPr>
        <p:spPr bwMode="auto">
          <a:xfrm>
            <a:off x="5741988" y="3253808"/>
            <a:ext cx="228600" cy="2143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628" name="Rectangle 99"/>
          <p:cNvSpPr>
            <a:spLocks noChangeArrowheads="1"/>
          </p:cNvSpPr>
          <p:nvPr/>
        </p:nvSpPr>
        <p:spPr bwMode="auto">
          <a:xfrm>
            <a:off x="5513388" y="3468121"/>
            <a:ext cx="228600" cy="21431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629" name="Rectangle 100"/>
          <p:cNvSpPr>
            <a:spLocks noChangeArrowheads="1"/>
          </p:cNvSpPr>
          <p:nvPr/>
        </p:nvSpPr>
        <p:spPr bwMode="auto">
          <a:xfrm>
            <a:off x="4141788" y="3682433"/>
            <a:ext cx="228600" cy="2143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630" name="Rectangle 101"/>
          <p:cNvSpPr>
            <a:spLocks noChangeArrowheads="1"/>
          </p:cNvSpPr>
          <p:nvPr/>
        </p:nvSpPr>
        <p:spPr bwMode="auto">
          <a:xfrm>
            <a:off x="4370388" y="3896746"/>
            <a:ext cx="228600" cy="21431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631" name="Rectangle 102"/>
          <p:cNvSpPr>
            <a:spLocks noChangeArrowheads="1"/>
          </p:cNvSpPr>
          <p:nvPr/>
        </p:nvSpPr>
        <p:spPr bwMode="auto">
          <a:xfrm>
            <a:off x="4370388" y="3682433"/>
            <a:ext cx="228600" cy="2143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632" name="Rectangle 103"/>
          <p:cNvSpPr>
            <a:spLocks noChangeArrowheads="1"/>
          </p:cNvSpPr>
          <p:nvPr/>
        </p:nvSpPr>
        <p:spPr bwMode="auto">
          <a:xfrm>
            <a:off x="4141788" y="3896746"/>
            <a:ext cx="228600" cy="21431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633" name="Rectangle 104"/>
          <p:cNvSpPr>
            <a:spLocks noChangeArrowheads="1"/>
          </p:cNvSpPr>
          <p:nvPr/>
        </p:nvSpPr>
        <p:spPr bwMode="auto">
          <a:xfrm>
            <a:off x="4598988" y="3682433"/>
            <a:ext cx="228600" cy="2143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634" name="Rectangle 105"/>
          <p:cNvSpPr>
            <a:spLocks noChangeArrowheads="1"/>
          </p:cNvSpPr>
          <p:nvPr/>
        </p:nvSpPr>
        <p:spPr bwMode="auto">
          <a:xfrm>
            <a:off x="4827588" y="3896746"/>
            <a:ext cx="228600" cy="21431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635" name="Rectangle 106"/>
          <p:cNvSpPr>
            <a:spLocks noChangeArrowheads="1"/>
          </p:cNvSpPr>
          <p:nvPr/>
        </p:nvSpPr>
        <p:spPr bwMode="auto">
          <a:xfrm>
            <a:off x="4827588" y="3682433"/>
            <a:ext cx="228600" cy="2143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636" name="Rectangle 107"/>
          <p:cNvSpPr>
            <a:spLocks noChangeArrowheads="1"/>
          </p:cNvSpPr>
          <p:nvPr/>
        </p:nvSpPr>
        <p:spPr bwMode="auto">
          <a:xfrm>
            <a:off x="4598988" y="3896746"/>
            <a:ext cx="228600" cy="21431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637" name="Rectangle 108"/>
          <p:cNvSpPr>
            <a:spLocks noChangeArrowheads="1"/>
          </p:cNvSpPr>
          <p:nvPr/>
        </p:nvSpPr>
        <p:spPr bwMode="auto">
          <a:xfrm>
            <a:off x="4141788" y="4111058"/>
            <a:ext cx="228600" cy="2143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638" name="Rectangle 109"/>
          <p:cNvSpPr>
            <a:spLocks noChangeArrowheads="1"/>
          </p:cNvSpPr>
          <p:nvPr/>
        </p:nvSpPr>
        <p:spPr bwMode="auto">
          <a:xfrm>
            <a:off x="4370388" y="4325371"/>
            <a:ext cx="228600" cy="21431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639" name="Rectangle 110"/>
          <p:cNvSpPr>
            <a:spLocks noChangeArrowheads="1"/>
          </p:cNvSpPr>
          <p:nvPr/>
        </p:nvSpPr>
        <p:spPr bwMode="auto">
          <a:xfrm>
            <a:off x="4370388" y="4111058"/>
            <a:ext cx="228600" cy="2143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640" name="Rectangle 111"/>
          <p:cNvSpPr>
            <a:spLocks noChangeArrowheads="1"/>
          </p:cNvSpPr>
          <p:nvPr/>
        </p:nvSpPr>
        <p:spPr bwMode="auto">
          <a:xfrm>
            <a:off x="4141788" y="4325371"/>
            <a:ext cx="228600" cy="21431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641" name="Rectangle 112"/>
          <p:cNvSpPr>
            <a:spLocks noChangeArrowheads="1"/>
          </p:cNvSpPr>
          <p:nvPr/>
        </p:nvSpPr>
        <p:spPr bwMode="auto">
          <a:xfrm>
            <a:off x="4598988" y="4111058"/>
            <a:ext cx="228600" cy="2143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642" name="Rectangle 113"/>
          <p:cNvSpPr>
            <a:spLocks noChangeArrowheads="1"/>
          </p:cNvSpPr>
          <p:nvPr/>
        </p:nvSpPr>
        <p:spPr bwMode="auto">
          <a:xfrm>
            <a:off x="4827588" y="4325371"/>
            <a:ext cx="228600" cy="21431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643" name="Rectangle 114"/>
          <p:cNvSpPr>
            <a:spLocks noChangeArrowheads="1"/>
          </p:cNvSpPr>
          <p:nvPr/>
        </p:nvSpPr>
        <p:spPr bwMode="auto">
          <a:xfrm>
            <a:off x="4827588" y="4111058"/>
            <a:ext cx="228600" cy="2143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644" name="Rectangle 115"/>
          <p:cNvSpPr>
            <a:spLocks noChangeArrowheads="1"/>
          </p:cNvSpPr>
          <p:nvPr/>
        </p:nvSpPr>
        <p:spPr bwMode="auto">
          <a:xfrm>
            <a:off x="4598988" y="4325371"/>
            <a:ext cx="228600" cy="21431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645" name="Rectangle 116"/>
          <p:cNvSpPr>
            <a:spLocks noChangeArrowheads="1"/>
          </p:cNvSpPr>
          <p:nvPr/>
        </p:nvSpPr>
        <p:spPr bwMode="auto">
          <a:xfrm>
            <a:off x="5056188" y="3682433"/>
            <a:ext cx="228600" cy="2143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646" name="Rectangle 117"/>
          <p:cNvSpPr>
            <a:spLocks noChangeArrowheads="1"/>
          </p:cNvSpPr>
          <p:nvPr/>
        </p:nvSpPr>
        <p:spPr bwMode="auto">
          <a:xfrm>
            <a:off x="5284788" y="3896746"/>
            <a:ext cx="228600" cy="21431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647" name="Rectangle 118"/>
          <p:cNvSpPr>
            <a:spLocks noChangeArrowheads="1"/>
          </p:cNvSpPr>
          <p:nvPr/>
        </p:nvSpPr>
        <p:spPr bwMode="auto">
          <a:xfrm>
            <a:off x="5284788" y="3682433"/>
            <a:ext cx="228600" cy="2143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648" name="Rectangle 119"/>
          <p:cNvSpPr>
            <a:spLocks noChangeArrowheads="1"/>
          </p:cNvSpPr>
          <p:nvPr/>
        </p:nvSpPr>
        <p:spPr bwMode="auto">
          <a:xfrm>
            <a:off x="5056188" y="3896746"/>
            <a:ext cx="228600" cy="21431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649" name="Rectangle 120"/>
          <p:cNvSpPr>
            <a:spLocks noChangeArrowheads="1"/>
          </p:cNvSpPr>
          <p:nvPr/>
        </p:nvSpPr>
        <p:spPr bwMode="auto">
          <a:xfrm>
            <a:off x="5513388" y="3682433"/>
            <a:ext cx="228600" cy="2143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650" name="Rectangle 121"/>
          <p:cNvSpPr>
            <a:spLocks noChangeArrowheads="1"/>
          </p:cNvSpPr>
          <p:nvPr/>
        </p:nvSpPr>
        <p:spPr bwMode="auto">
          <a:xfrm>
            <a:off x="5741988" y="3896746"/>
            <a:ext cx="228600" cy="21431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651" name="Rectangle 122"/>
          <p:cNvSpPr>
            <a:spLocks noChangeArrowheads="1"/>
          </p:cNvSpPr>
          <p:nvPr/>
        </p:nvSpPr>
        <p:spPr bwMode="auto">
          <a:xfrm>
            <a:off x="5741988" y="3682433"/>
            <a:ext cx="228600" cy="2143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652" name="Rectangle 123"/>
          <p:cNvSpPr>
            <a:spLocks noChangeArrowheads="1"/>
          </p:cNvSpPr>
          <p:nvPr/>
        </p:nvSpPr>
        <p:spPr bwMode="auto">
          <a:xfrm>
            <a:off x="5513388" y="3896746"/>
            <a:ext cx="228600" cy="21431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653" name="Rectangle 124"/>
          <p:cNvSpPr>
            <a:spLocks noChangeArrowheads="1"/>
          </p:cNvSpPr>
          <p:nvPr/>
        </p:nvSpPr>
        <p:spPr bwMode="auto">
          <a:xfrm>
            <a:off x="5056188" y="4111058"/>
            <a:ext cx="228600" cy="2143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654" name="Rectangle 125"/>
          <p:cNvSpPr>
            <a:spLocks noChangeArrowheads="1"/>
          </p:cNvSpPr>
          <p:nvPr/>
        </p:nvSpPr>
        <p:spPr bwMode="auto">
          <a:xfrm>
            <a:off x="5284788" y="4325371"/>
            <a:ext cx="228600" cy="21431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655" name="Rectangle 126"/>
          <p:cNvSpPr>
            <a:spLocks noChangeArrowheads="1"/>
          </p:cNvSpPr>
          <p:nvPr/>
        </p:nvSpPr>
        <p:spPr bwMode="auto">
          <a:xfrm>
            <a:off x="5284788" y="4111058"/>
            <a:ext cx="228600" cy="2143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656" name="Rectangle 127"/>
          <p:cNvSpPr>
            <a:spLocks noChangeArrowheads="1"/>
          </p:cNvSpPr>
          <p:nvPr/>
        </p:nvSpPr>
        <p:spPr bwMode="auto">
          <a:xfrm>
            <a:off x="5056188" y="4325371"/>
            <a:ext cx="228600" cy="21431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657" name="Rectangle 128"/>
          <p:cNvSpPr>
            <a:spLocks noChangeArrowheads="1"/>
          </p:cNvSpPr>
          <p:nvPr/>
        </p:nvSpPr>
        <p:spPr bwMode="auto">
          <a:xfrm>
            <a:off x="5513388" y="4111058"/>
            <a:ext cx="228600" cy="2143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658" name="Rectangle 129"/>
          <p:cNvSpPr>
            <a:spLocks noChangeArrowheads="1"/>
          </p:cNvSpPr>
          <p:nvPr/>
        </p:nvSpPr>
        <p:spPr bwMode="auto">
          <a:xfrm>
            <a:off x="5741988" y="4325371"/>
            <a:ext cx="228600" cy="21431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659" name="Rectangle 130"/>
          <p:cNvSpPr>
            <a:spLocks noChangeArrowheads="1"/>
          </p:cNvSpPr>
          <p:nvPr/>
        </p:nvSpPr>
        <p:spPr bwMode="auto">
          <a:xfrm>
            <a:off x="5741988" y="4111058"/>
            <a:ext cx="228600" cy="214313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660" name="Rectangle 131"/>
          <p:cNvSpPr>
            <a:spLocks noChangeArrowheads="1"/>
          </p:cNvSpPr>
          <p:nvPr/>
        </p:nvSpPr>
        <p:spPr bwMode="auto">
          <a:xfrm>
            <a:off x="5513388" y="4325371"/>
            <a:ext cx="228600" cy="21431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661" name="Rectangle 132"/>
          <p:cNvSpPr>
            <a:spLocks noChangeArrowheads="1"/>
          </p:cNvSpPr>
          <p:nvPr/>
        </p:nvSpPr>
        <p:spPr bwMode="auto">
          <a:xfrm>
            <a:off x="2312988" y="4539683"/>
            <a:ext cx="228600" cy="2143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662" name="Rectangle 133"/>
          <p:cNvSpPr>
            <a:spLocks noChangeArrowheads="1"/>
          </p:cNvSpPr>
          <p:nvPr/>
        </p:nvSpPr>
        <p:spPr bwMode="auto">
          <a:xfrm>
            <a:off x="2541588" y="4753996"/>
            <a:ext cx="228600" cy="21431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663" name="Rectangle 134"/>
          <p:cNvSpPr>
            <a:spLocks noChangeArrowheads="1"/>
          </p:cNvSpPr>
          <p:nvPr/>
        </p:nvSpPr>
        <p:spPr bwMode="auto">
          <a:xfrm>
            <a:off x="2541588" y="4539683"/>
            <a:ext cx="228600" cy="2143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664" name="Rectangle 135"/>
          <p:cNvSpPr>
            <a:spLocks noChangeArrowheads="1"/>
          </p:cNvSpPr>
          <p:nvPr/>
        </p:nvSpPr>
        <p:spPr bwMode="auto">
          <a:xfrm>
            <a:off x="2312988" y="4753996"/>
            <a:ext cx="228600" cy="21431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665" name="Rectangle 136"/>
          <p:cNvSpPr>
            <a:spLocks noChangeArrowheads="1"/>
          </p:cNvSpPr>
          <p:nvPr/>
        </p:nvSpPr>
        <p:spPr bwMode="auto">
          <a:xfrm>
            <a:off x="2770188" y="4539683"/>
            <a:ext cx="228600" cy="2143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666" name="Rectangle 137"/>
          <p:cNvSpPr>
            <a:spLocks noChangeArrowheads="1"/>
          </p:cNvSpPr>
          <p:nvPr/>
        </p:nvSpPr>
        <p:spPr bwMode="auto">
          <a:xfrm>
            <a:off x="2998788" y="4753996"/>
            <a:ext cx="228600" cy="21431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667" name="Rectangle 138"/>
          <p:cNvSpPr>
            <a:spLocks noChangeArrowheads="1"/>
          </p:cNvSpPr>
          <p:nvPr/>
        </p:nvSpPr>
        <p:spPr bwMode="auto">
          <a:xfrm>
            <a:off x="2998788" y="4539683"/>
            <a:ext cx="228600" cy="2143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668" name="Rectangle 139"/>
          <p:cNvSpPr>
            <a:spLocks noChangeArrowheads="1"/>
          </p:cNvSpPr>
          <p:nvPr/>
        </p:nvSpPr>
        <p:spPr bwMode="auto">
          <a:xfrm>
            <a:off x="2770188" y="4753996"/>
            <a:ext cx="228600" cy="21431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669" name="Rectangle 140"/>
          <p:cNvSpPr>
            <a:spLocks noChangeArrowheads="1"/>
          </p:cNvSpPr>
          <p:nvPr/>
        </p:nvSpPr>
        <p:spPr bwMode="auto">
          <a:xfrm>
            <a:off x="2312988" y="4968308"/>
            <a:ext cx="228600" cy="2143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670" name="Rectangle 141"/>
          <p:cNvSpPr>
            <a:spLocks noChangeArrowheads="1"/>
          </p:cNvSpPr>
          <p:nvPr/>
        </p:nvSpPr>
        <p:spPr bwMode="auto">
          <a:xfrm>
            <a:off x="2541588" y="5182621"/>
            <a:ext cx="228600" cy="21431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671" name="Rectangle 142"/>
          <p:cNvSpPr>
            <a:spLocks noChangeArrowheads="1"/>
          </p:cNvSpPr>
          <p:nvPr/>
        </p:nvSpPr>
        <p:spPr bwMode="auto">
          <a:xfrm>
            <a:off x="2541588" y="4968308"/>
            <a:ext cx="228600" cy="2143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672" name="Rectangle 143"/>
          <p:cNvSpPr>
            <a:spLocks noChangeArrowheads="1"/>
          </p:cNvSpPr>
          <p:nvPr/>
        </p:nvSpPr>
        <p:spPr bwMode="auto">
          <a:xfrm>
            <a:off x="2312988" y="5182621"/>
            <a:ext cx="228600" cy="21431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673" name="Rectangle 144"/>
          <p:cNvSpPr>
            <a:spLocks noChangeArrowheads="1"/>
          </p:cNvSpPr>
          <p:nvPr/>
        </p:nvSpPr>
        <p:spPr bwMode="auto">
          <a:xfrm>
            <a:off x="2770188" y="4968308"/>
            <a:ext cx="228600" cy="2143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674" name="Rectangle 145"/>
          <p:cNvSpPr>
            <a:spLocks noChangeArrowheads="1"/>
          </p:cNvSpPr>
          <p:nvPr/>
        </p:nvSpPr>
        <p:spPr bwMode="auto">
          <a:xfrm>
            <a:off x="2998788" y="5182621"/>
            <a:ext cx="228600" cy="21431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675" name="Rectangle 146"/>
          <p:cNvSpPr>
            <a:spLocks noChangeArrowheads="1"/>
          </p:cNvSpPr>
          <p:nvPr/>
        </p:nvSpPr>
        <p:spPr bwMode="auto">
          <a:xfrm>
            <a:off x="2998788" y="4968308"/>
            <a:ext cx="228600" cy="2143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676" name="Rectangle 147"/>
          <p:cNvSpPr>
            <a:spLocks noChangeArrowheads="1"/>
          </p:cNvSpPr>
          <p:nvPr/>
        </p:nvSpPr>
        <p:spPr bwMode="auto">
          <a:xfrm>
            <a:off x="2770188" y="5182621"/>
            <a:ext cx="228600" cy="21431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677" name="Rectangle 148"/>
          <p:cNvSpPr>
            <a:spLocks noChangeArrowheads="1"/>
          </p:cNvSpPr>
          <p:nvPr/>
        </p:nvSpPr>
        <p:spPr bwMode="auto">
          <a:xfrm>
            <a:off x="3227388" y="4539683"/>
            <a:ext cx="228600" cy="2143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678" name="Rectangle 149"/>
          <p:cNvSpPr>
            <a:spLocks noChangeArrowheads="1"/>
          </p:cNvSpPr>
          <p:nvPr/>
        </p:nvSpPr>
        <p:spPr bwMode="auto">
          <a:xfrm>
            <a:off x="3455988" y="4753996"/>
            <a:ext cx="228600" cy="21431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679" name="Rectangle 150"/>
          <p:cNvSpPr>
            <a:spLocks noChangeArrowheads="1"/>
          </p:cNvSpPr>
          <p:nvPr/>
        </p:nvSpPr>
        <p:spPr bwMode="auto">
          <a:xfrm>
            <a:off x="3455988" y="4539683"/>
            <a:ext cx="228600" cy="2143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680" name="Rectangle 151"/>
          <p:cNvSpPr>
            <a:spLocks noChangeArrowheads="1"/>
          </p:cNvSpPr>
          <p:nvPr/>
        </p:nvSpPr>
        <p:spPr bwMode="auto">
          <a:xfrm>
            <a:off x="3227388" y="4753996"/>
            <a:ext cx="228600" cy="21431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681" name="Rectangle 152"/>
          <p:cNvSpPr>
            <a:spLocks noChangeArrowheads="1"/>
          </p:cNvSpPr>
          <p:nvPr/>
        </p:nvSpPr>
        <p:spPr bwMode="auto">
          <a:xfrm>
            <a:off x="3684588" y="4539683"/>
            <a:ext cx="228600" cy="2143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682" name="Rectangle 153"/>
          <p:cNvSpPr>
            <a:spLocks noChangeArrowheads="1"/>
          </p:cNvSpPr>
          <p:nvPr/>
        </p:nvSpPr>
        <p:spPr bwMode="auto">
          <a:xfrm>
            <a:off x="3913188" y="4753996"/>
            <a:ext cx="228600" cy="21431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683" name="Rectangle 154"/>
          <p:cNvSpPr>
            <a:spLocks noChangeArrowheads="1"/>
          </p:cNvSpPr>
          <p:nvPr/>
        </p:nvSpPr>
        <p:spPr bwMode="auto">
          <a:xfrm>
            <a:off x="3913188" y="4539683"/>
            <a:ext cx="228600" cy="2143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684" name="Rectangle 155"/>
          <p:cNvSpPr>
            <a:spLocks noChangeArrowheads="1"/>
          </p:cNvSpPr>
          <p:nvPr/>
        </p:nvSpPr>
        <p:spPr bwMode="auto">
          <a:xfrm>
            <a:off x="3684588" y="4753996"/>
            <a:ext cx="228600" cy="21431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685" name="Rectangle 156"/>
          <p:cNvSpPr>
            <a:spLocks noChangeArrowheads="1"/>
          </p:cNvSpPr>
          <p:nvPr/>
        </p:nvSpPr>
        <p:spPr bwMode="auto">
          <a:xfrm>
            <a:off x="3227388" y="4968308"/>
            <a:ext cx="228600" cy="2143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686" name="Rectangle 157"/>
          <p:cNvSpPr>
            <a:spLocks noChangeArrowheads="1"/>
          </p:cNvSpPr>
          <p:nvPr/>
        </p:nvSpPr>
        <p:spPr bwMode="auto">
          <a:xfrm>
            <a:off x="3455988" y="5182621"/>
            <a:ext cx="228600" cy="21431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687" name="Rectangle 158"/>
          <p:cNvSpPr>
            <a:spLocks noChangeArrowheads="1"/>
          </p:cNvSpPr>
          <p:nvPr/>
        </p:nvSpPr>
        <p:spPr bwMode="auto">
          <a:xfrm>
            <a:off x="3455988" y="4968308"/>
            <a:ext cx="228600" cy="2143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688" name="Rectangle 159"/>
          <p:cNvSpPr>
            <a:spLocks noChangeArrowheads="1"/>
          </p:cNvSpPr>
          <p:nvPr/>
        </p:nvSpPr>
        <p:spPr bwMode="auto">
          <a:xfrm>
            <a:off x="3227388" y="5182621"/>
            <a:ext cx="228600" cy="21431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689" name="Rectangle 160"/>
          <p:cNvSpPr>
            <a:spLocks noChangeArrowheads="1"/>
          </p:cNvSpPr>
          <p:nvPr/>
        </p:nvSpPr>
        <p:spPr bwMode="auto">
          <a:xfrm>
            <a:off x="3684588" y="4968308"/>
            <a:ext cx="228600" cy="214313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690" name="Rectangle 161"/>
          <p:cNvSpPr>
            <a:spLocks noChangeArrowheads="1"/>
          </p:cNvSpPr>
          <p:nvPr/>
        </p:nvSpPr>
        <p:spPr bwMode="auto">
          <a:xfrm>
            <a:off x="3913188" y="5182621"/>
            <a:ext cx="228600" cy="21431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691" name="Rectangle 162"/>
          <p:cNvSpPr>
            <a:spLocks noChangeArrowheads="1"/>
          </p:cNvSpPr>
          <p:nvPr/>
        </p:nvSpPr>
        <p:spPr bwMode="auto">
          <a:xfrm>
            <a:off x="3684588" y="5182621"/>
            <a:ext cx="228600" cy="21431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692" name="Rectangle 163"/>
          <p:cNvSpPr>
            <a:spLocks noChangeArrowheads="1"/>
          </p:cNvSpPr>
          <p:nvPr/>
        </p:nvSpPr>
        <p:spPr bwMode="auto">
          <a:xfrm>
            <a:off x="2312988" y="5396933"/>
            <a:ext cx="228600" cy="2143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693" name="Rectangle 164"/>
          <p:cNvSpPr>
            <a:spLocks noChangeArrowheads="1"/>
          </p:cNvSpPr>
          <p:nvPr/>
        </p:nvSpPr>
        <p:spPr bwMode="auto">
          <a:xfrm>
            <a:off x="2541588" y="5611246"/>
            <a:ext cx="228600" cy="21431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694" name="Rectangle 165"/>
          <p:cNvSpPr>
            <a:spLocks noChangeArrowheads="1"/>
          </p:cNvSpPr>
          <p:nvPr/>
        </p:nvSpPr>
        <p:spPr bwMode="auto">
          <a:xfrm>
            <a:off x="2541588" y="5396933"/>
            <a:ext cx="228600" cy="2143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695" name="Rectangle 166"/>
          <p:cNvSpPr>
            <a:spLocks noChangeArrowheads="1"/>
          </p:cNvSpPr>
          <p:nvPr/>
        </p:nvSpPr>
        <p:spPr bwMode="auto">
          <a:xfrm>
            <a:off x="2312988" y="5611246"/>
            <a:ext cx="228600" cy="21431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696" name="Rectangle 167"/>
          <p:cNvSpPr>
            <a:spLocks noChangeArrowheads="1"/>
          </p:cNvSpPr>
          <p:nvPr/>
        </p:nvSpPr>
        <p:spPr bwMode="auto">
          <a:xfrm>
            <a:off x="2770188" y="5396933"/>
            <a:ext cx="228600" cy="214313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697" name="Rectangle 168"/>
          <p:cNvSpPr>
            <a:spLocks noChangeArrowheads="1"/>
          </p:cNvSpPr>
          <p:nvPr/>
        </p:nvSpPr>
        <p:spPr bwMode="auto">
          <a:xfrm>
            <a:off x="2998788" y="5611246"/>
            <a:ext cx="228600" cy="214312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698" name="Rectangle 169"/>
          <p:cNvSpPr>
            <a:spLocks noChangeArrowheads="1"/>
          </p:cNvSpPr>
          <p:nvPr/>
        </p:nvSpPr>
        <p:spPr bwMode="auto">
          <a:xfrm>
            <a:off x="2998788" y="5396933"/>
            <a:ext cx="228600" cy="214313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699" name="Rectangle 170"/>
          <p:cNvSpPr>
            <a:spLocks noChangeArrowheads="1"/>
          </p:cNvSpPr>
          <p:nvPr/>
        </p:nvSpPr>
        <p:spPr bwMode="auto">
          <a:xfrm>
            <a:off x="2770188" y="5611246"/>
            <a:ext cx="228600" cy="214312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700" name="Rectangle 171"/>
          <p:cNvSpPr>
            <a:spLocks noChangeArrowheads="1"/>
          </p:cNvSpPr>
          <p:nvPr/>
        </p:nvSpPr>
        <p:spPr bwMode="auto">
          <a:xfrm>
            <a:off x="2312988" y="5825558"/>
            <a:ext cx="228600" cy="2143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701" name="Rectangle 172"/>
          <p:cNvSpPr>
            <a:spLocks noChangeArrowheads="1"/>
          </p:cNvSpPr>
          <p:nvPr/>
        </p:nvSpPr>
        <p:spPr bwMode="auto">
          <a:xfrm>
            <a:off x="2541588" y="6039871"/>
            <a:ext cx="228600" cy="21431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702" name="Rectangle 173"/>
          <p:cNvSpPr>
            <a:spLocks noChangeArrowheads="1"/>
          </p:cNvSpPr>
          <p:nvPr/>
        </p:nvSpPr>
        <p:spPr bwMode="auto">
          <a:xfrm>
            <a:off x="2541588" y="5825558"/>
            <a:ext cx="228600" cy="2143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703" name="Rectangle 174"/>
          <p:cNvSpPr>
            <a:spLocks noChangeArrowheads="1"/>
          </p:cNvSpPr>
          <p:nvPr/>
        </p:nvSpPr>
        <p:spPr bwMode="auto">
          <a:xfrm>
            <a:off x="2312988" y="6039871"/>
            <a:ext cx="228600" cy="21431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704" name="Rectangle 175"/>
          <p:cNvSpPr>
            <a:spLocks noChangeArrowheads="1"/>
          </p:cNvSpPr>
          <p:nvPr/>
        </p:nvSpPr>
        <p:spPr bwMode="auto">
          <a:xfrm>
            <a:off x="2770188" y="5825558"/>
            <a:ext cx="228600" cy="2143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705" name="Rectangle 176"/>
          <p:cNvSpPr>
            <a:spLocks noChangeArrowheads="1"/>
          </p:cNvSpPr>
          <p:nvPr/>
        </p:nvSpPr>
        <p:spPr bwMode="auto">
          <a:xfrm>
            <a:off x="2998788" y="6039871"/>
            <a:ext cx="228600" cy="21431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706" name="Rectangle 177"/>
          <p:cNvSpPr>
            <a:spLocks noChangeArrowheads="1"/>
          </p:cNvSpPr>
          <p:nvPr/>
        </p:nvSpPr>
        <p:spPr bwMode="auto">
          <a:xfrm>
            <a:off x="2998788" y="5825558"/>
            <a:ext cx="228600" cy="2143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707" name="Rectangle 178"/>
          <p:cNvSpPr>
            <a:spLocks noChangeArrowheads="1"/>
          </p:cNvSpPr>
          <p:nvPr/>
        </p:nvSpPr>
        <p:spPr bwMode="auto">
          <a:xfrm>
            <a:off x="2770188" y="6039871"/>
            <a:ext cx="228600" cy="21431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708" name="Rectangle 179"/>
          <p:cNvSpPr>
            <a:spLocks noChangeArrowheads="1"/>
          </p:cNvSpPr>
          <p:nvPr/>
        </p:nvSpPr>
        <p:spPr bwMode="auto">
          <a:xfrm>
            <a:off x="3227388" y="5396933"/>
            <a:ext cx="228600" cy="2143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709" name="Rectangle 180"/>
          <p:cNvSpPr>
            <a:spLocks noChangeArrowheads="1"/>
          </p:cNvSpPr>
          <p:nvPr/>
        </p:nvSpPr>
        <p:spPr bwMode="auto">
          <a:xfrm>
            <a:off x="3455988" y="5611246"/>
            <a:ext cx="228600" cy="21431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710" name="Rectangle 181"/>
          <p:cNvSpPr>
            <a:spLocks noChangeArrowheads="1"/>
          </p:cNvSpPr>
          <p:nvPr/>
        </p:nvSpPr>
        <p:spPr bwMode="auto">
          <a:xfrm>
            <a:off x="3455988" y="5396933"/>
            <a:ext cx="228600" cy="2143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711" name="Rectangle 182"/>
          <p:cNvSpPr>
            <a:spLocks noChangeArrowheads="1"/>
          </p:cNvSpPr>
          <p:nvPr/>
        </p:nvSpPr>
        <p:spPr bwMode="auto">
          <a:xfrm>
            <a:off x="3227388" y="5611246"/>
            <a:ext cx="228600" cy="21431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712" name="Rectangle 183"/>
          <p:cNvSpPr>
            <a:spLocks noChangeArrowheads="1"/>
          </p:cNvSpPr>
          <p:nvPr/>
        </p:nvSpPr>
        <p:spPr bwMode="auto">
          <a:xfrm>
            <a:off x="3684588" y="5396933"/>
            <a:ext cx="228600" cy="2143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713" name="Rectangle 184"/>
          <p:cNvSpPr>
            <a:spLocks noChangeArrowheads="1"/>
          </p:cNvSpPr>
          <p:nvPr/>
        </p:nvSpPr>
        <p:spPr bwMode="auto">
          <a:xfrm>
            <a:off x="3913188" y="5611246"/>
            <a:ext cx="228600" cy="21431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714" name="Rectangle 185"/>
          <p:cNvSpPr>
            <a:spLocks noChangeArrowheads="1"/>
          </p:cNvSpPr>
          <p:nvPr/>
        </p:nvSpPr>
        <p:spPr bwMode="auto">
          <a:xfrm>
            <a:off x="3913188" y="5396933"/>
            <a:ext cx="228600" cy="2143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715" name="Rectangle 186"/>
          <p:cNvSpPr>
            <a:spLocks noChangeArrowheads="1"/>
          </p:cNvSpPr>
          <p:nvPr/>
        </p:nvSpPr>
        <p:spPr bwMode="auto">
          <a:xfrm>
            <a:off x="3684588" y="5611246"/>
            <a:ext cx="228600" cy="21431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716" name="Rectangle 187"/>
          <p:cNvSpPr>
            <a:spLocks noChangeArrowheads="1"/>
          </p:cNvSpPr>
          <p:nvPr/>
        </p:nvSpPr>
        <p:spPr bwMode="auto">
          <a:xfrm>
            <a:off x="3227388" y="5825558"/>
            <a:ext cx="228600" cy="2143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717" name="Rectangle 188"/>
          <p:cNvSpPr>
            <a:spLocks noChangeArrowheads="1"/>
          </p:cNvSpPr>
          <p:nvPr/>
        </p:nvSpPr>
        <p:spPr bwMode="auto">
          <a:xfrm>
            <a:off x="3455988" y="6039871"/>
            <a:ext cx="228600" cy="21431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718" name="Rectangle 189"/>
          <p:cNvSpPr>
            <a:spLocks noChangeArrowheads="1"/>
          </p:cNvSpPr>
          <p:nvPr/>
        </p:nvSpPr>
        <p:spPr bwMode="auto">
          <a:xfrm>
            <a:off x="3455988" y="5825558"/>
            <a:ext cx="228600" cy="2143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719" name="Rectangle 190"/>
          <p:cNvSpPr>
            <a:spLocks noChangeArrowheads="1"/>
          </p:cNvSpPr>
          <p:nvPr/>
        </p:nvSpPr>
        <p:spPr bwMode="auto">
          <a:xfrm>
            <a:off x="3227388" y="6039871"/>
            <a:ext cx="228600" cy="21431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720" name="Rectangle 191"/>
          <p:cNvSpPr>
            <a:spLocks noChangeArrowheads="1"/>
          </p:cNvSpPr>
          <p:nvPr/>
        </p:nvSpPr>
        <p:spPr bwMode="auto">
          <a:xfrm>
            <a:off x="3684588" y="5825558"/>
            <a:ext cx="228600" cy="2143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721" name="Rectangle 192"/>
          <p:cNvSpPr>
            <a:spLocks noChangeArrowheads="1"/>
          </p:cNvSpPr>
          <p:nvPr/>
        </p:nvSpPr>
        <p:spPr bwMode="auto">
          <a:xfrm>
            <a:off x="3913188" y="6039871"/>
            <a:ext cx="228600" cy="21431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722" name="Rectangle 193"/>
          <p:cNvSpPr>
            <a:spLocks noChangeArrowheads="1"/>
          </p:cNvSpPr>
          <p:nvPr/>
        </p:nvSpPr>
        <p:spPr bwMode="auto">
          <a:xfrm>
            <a:off x="3913188" y="5825558"/>
            <a:ext cx="228600" cy="2143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723" name="Rectangle 194"/>
          <p:cNvSpPr>
            <a:spLocks noChangeArrowheads="1"/>
          </p:cNvSpPr>
          <p:nvPr/>
        </p:nvSpPr>
        <p:spPr bwMode="auto">
          <a:xfrm>
            <a:off x="3684588" y="6039871"/>
            <a:ext cx="228600" cy="21431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724" name="Rectangle 195"/>
          <p:cNvSpPr>
            <a:spLocks noChangeArrowheads="1"/>
          </p:cNvSpPr>
          <p:nvPr/>
        </p:nvSpPr>
        <p:spPr bwMode="auto">
          <a:xfrm>
            <a:off x="4141788" y="4539683"/>
            <a:ext cx="228600" cy="2143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725" name="Rectangle 196"/>
          <p:cNvSpPr>
            <a:spLocks noChangeArrowheads="1"/>
          </p:cNvSpPr>
          <p:nvPr/>
        </p:nvSpPr>
        <p:spPr bwMode="auto">
          <a:xfrm>
            <a:off x="4370388" y="4753996"/>
            <a:ext cx="228600" cy="21431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726" name="Rectangle 197"/>
          <p:cNvSpPr>
            <a:spLocks noChangeArrowheads="1"/>
          </p:cNvSpPr>
          <p:nvPr/>
        </p:nvSpPr>
        <p:spPr bwMode="auto">
          <a:xfrm>
            <a:off x="4370388" y="4539683"/>
            <a:ext cx="228600" cy="2143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727" name="Rectangle 198"/>
          <p:cNvSpPr>
            <a:spLocks noChangeArrowheads="1"/>
          </p:cNvSpPr>
          <p:nvPr/>
        </p:nvSpPr>
        <p:spPr bwMode="auto">
          <a:xfrm>
            <a:off x="4141788" y="4753996"/>
            <a:ext cx="228600" cy="21431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728" name="Rectangle 199"/>
          <p:cNvSpPr>
            <a:spLocks noChangeArrowheads="1"/>
          </p:cNvSpPr>
          <p:nvPr/>
        </p:nvSpPr>
        <p:spPr bwMode="auto">
          <a:xfrm>
            <a:off x="4598988" y="4539683"/>
            <a:ext cx="228600" cy="2143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729" name="Rectangle 200"/>
          <p:cNvSpPr>
            <a:spLocks noChangeArrowheads="1"/>
          </p:cNvSpPr>
          <p:nvPr/>
        </p:nvSpPr>
        <p:spPr bwMode="auto">
          <a:xfrm>
            <a:off x="4827588" y="4753996"/>
            <a:ext cx="228600" cy="21431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730" name="Rectangle 201"/>
          <p:cNvSpPr>
            <a:spLocks noChangeArrowheads="1"/>
          </p:cNvSpPr>
          <p:nvPr/>
        </p:nvSpPr>
        <p:spPr bwMode="auto">
          <a:xfrm>
            <a:off x="4827588" y="4539683"/>
            <a:ext cx="228600" cy="2143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731" name="Rectangle 202"/>
          <p:cNvSpPr>
            <a:spLocks noChangeArrowheads="1"/>
          </p:cNvSpPr>
          <p:nvPr/>
        </p:nvSpPr>
        <p:spPr bwMode="auto">
          <a:xfrm>
            <a:off x="4598988" y="4753996"/>
            <a:ext cx="228600" cy="21431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732" name="Rectangle 203"/>
          <p:cNvSpPr>
            <a:spLocks noChangeArrowheads="1"/>
          </p:cNvSpPr>
          <p:nvPr/>
        </p:nvSpPr>
        <p:spPr bwMode="auto">
          <a:xfrm>
            <a:off x="4141788" y="4968308"/>
            <a:ext cx="228600" cy="2143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733" name="Rectangle 204"/>
          <p:cNvSpPr>
            <a:spLocks noChangeArrowheads="1"/>
          </p:cNvSpPr>
          <p:nvPr/>
        </p:nvSpPr>
        <p:spPr bwMode="auto">
          <a:xfrm>
            <a:off x="4370388" y="5182621"/>
            <a:ext cx="228600" cy="21431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734" name="Rectangle 205"/>
          <p:cNvSpPr>
            <a:spLocks noChangeArrowheads="1"/>
          </p:cNvSpPr>
          <p:nvPr/>
        </p:nvSpPr>
        <p:spPr bwMode="auto">
          <a:xfrm>
            <a:off x="4370388" y="4968308"/>
            <a:ext cx="228600" cy="2143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735" name="Rectangle 206"/>
          <p:cNvSpPr>
            <a:spLocks noChangeArrowheads="1"/>
          </p:cNvSpPr>
          <p:nvPr/>
        </p:nvSpPr>
        <p:spPr bwMode="auto">
          <a:xfrm>
            <a:off x="4141788" y="5182621"/>
            <a:ext cx="228600" cy="21431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736" name="Rectangle 207"/>
          <p:cNvSpPr>
            <a:spLocks noChangeArrowheads="1"/>
          </p:cNvSpPr>
          <p:nvPr/>
        </p:nvSpPr>
        <p:spPr bwMode="auto">
          <a:xfrm>
            <a:off x="4598988" y="4968308"/>
            <a:ext cx="228600" cy="2143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737" name="Rectangle 208"/>
          <p:cNvSpPr>
            <a:spLocks noChangeArrowheads="1"/>
          </p:cNvSpPr>
          <p:nvPr/>
        </p:nvSpPr>
        <p:spPr bwMode="auto">
          <a:xfrm>
            <a:off x="4827588" y="5182621"/>
            <a:ext cx="228600" cy="21431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738" name="Rectangle 209"/>
          <p:cNvSpPr>
            <a:spLocks noChangeArrowheads="1"/>
          </p:cNvSpPr>
          <p:nvPr/>
        </p:nvSpPr>
        <p:spPr bwMode="auto">
          <a:xfrm>
            <a:off x="4827588" y="4968308"/>
            <a:ext cx="228600" cy="2143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739" name="Rectangle 210"/>
          <p:cNvSpPr>
            <a:spLocks noChangeArrowheads="1"/>
          </p:cNvSpPr>
          <p:nvPr/>
        </p:nvSpPr>
        <p:spPr bwMode="auto">
          <a:xfrm>
            <a:off x="4598988" y="5182621"/>
            <a:ext cx="228600" cy="21431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740" name="Rectangle 211"/>
          <p:cNvSpPr>
            <a:spLocks noChangeArrowheads="1"/>
          </p:cNvSpPr>
          <p:nvPr/>
        </p:nvSpPr>
        <p:spPr bwMode="auto">
          <a:xfrm>
            <a:off x="5056188" y="4539683"/>
            <a:ext cx="228600" cy="214313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741" name="Rectangle 212"/>
          <p:cNvSpPr>
            <a:spLocks noChangeArrowheads="1"/>
          </p:cNvSpPr>
          <p:nvPr/>
        </p:nvSpPr>
        <p:spPr bwMode="auto">
          <a:xfrm>
            <a:off x="5284788" y="4753996"/>
            <a:ext cx="228600" cy="21431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742" name="Rectangle 213"/>
          <p:cNvSpPr>
            <a:spLocks noChangeArrowheads="1"/>
          </p:cNvSpPr>
          <p:nvPr/>
        </p:nvSpPr>
        <p:spPr bwMode="auto">
          <a:xfrm>
            <a:off x="5284788" y="4539683"/>
            <a:ext cx="228600" cy="2143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743" name="Rectangle 214"/>
          <p:cNvSpPr>
            <a:spLocks noChangeArrowheads="1"/>
          </p:cNvSpPr>
          <p:nvPr/>
        </p:nvSpPr>
        <p:spPr bwMode="auto">
          <a:xfrm>
            <a:off x="5056188" y="4753996"/>
            <a:ext cx="228600" cy="214312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744" name="Rectangle 215"/>
          <p:cNvSpPr>
            <a:spLocks noChangeArrowheads="1"/>
          </p:cNvSpPr>
          <p:nvPr/>
        </p:nvSpPr>
        <p:spPr bwMode="auto">
          <a:xfrm>
            <a:off x="5513388" y="4539683"/>
            <a:ext cx="228600" cy="2143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745" name="Rectangle 216"/>
          <p:cNvSpPr>
            <a:spLocks noChangeArrowheads="1"/>
          </p:cNvSpPr>
          <p:nvPr/>
        </p:nvSpPr>
        <p:spPr bwMode="auto">
          <a:xfrm>
            <a:off x="5741988" y="4753996"/>
            <a:ext cx="228600" cy="21431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746" name="Rectangle 217"/>
          <p:cNvSpPr>
            <a:spLocks noChangeArrowheads="1"/>
          </p:cNvSpPr>
          <p:nvPr/>
        </p:nvSpPr>
        <p:spPr bwMode="auto">
          <a:xfrm>
            <a:off x="5741988" y="4539683"/>
            <a:ext cx="228600" cy="2143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747" name="Rectangle 218"/>
          <p:cNvSpPr>
            <a:spLocks noChangeArrowheads="1"/>
          </p:cNvSpPr>
          <p:nvPr/>
        </p:nvSpPr>
        <p:spPr bwMode="auto">
          <a:xfrm>
            <a:off x="5513388" y="4753996"/>
            <a:ext cx="228600" cy="21431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748" name="Rectangle 219"/>
          <p:cNvSpPr>
            <a:spLocks noChangeArrowheads="1"/>
          </p:cNvSpPr>
          <p:nvPr/>
        </p:nvSpPr>
        <p:spPr bwMode="auto">
          <a:xfrm>
            <a:off x="5056188" y="4968308"/>
            <a:ext cx="228600" cy="214313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749" name="Rectangle 220"/>
          <p:cNvSpPr>
            <a:spLocks noChangeArrowheads="1"/>
          </p:cNvSpPr>
          <p:nvPr/>
        </p:nvSpPr>
        <p:spPr bwMode="auto">
          <a:xfrm>
            <a:off x="5284788" y="5182621"/>
            <a:ext cx="228600" cy="21431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750" name="Rectangle 221"/>
          <p:cNvSpPr>
            <a:spLocks noChangeArrowheads="1"/>
          </p:cNvSpPr>
          <p:nvPr/>
        </p:nvSpPr>
        <p:spPr bwMode="auto">
          <a:xfrm>
            <a:off x="5284788" y="4968308"/>
            <a:ext cx="228600" cy="2143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751" name="Rectangle 222"/>
          <p:cNvSpPr>
            <a:spLocks noChangeArrowheads="1"/>
          </p:cNvSpPr>
          <p:nvPr/>
        </p:nvSpPr>
        <p:spPr bwMode="auto">
          <a:xfrm>
            <a:off x="5056188" y="5182621"/>
            <a:ext cx="228600" cy="21431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752" name="Rectangle 223"/>
          <p:cNvSpPr>
            <a:spLocks noChangeArrowheads="1"/>
          </p:cNvSpPr>
          <p:nvPr/>
        </p:nvSpPr>
        <p:spPr bwMode="auto">
          <a:xfrm>
            <a:off x="5513388" y="4968308"/>
            <a:ext cx="228600" cy="2143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753" name="Rectangle 224"/>
          <p:cNvSpPr>
            <a:spLocks noChangeArrowheads="1"/>
          </p:cNvSpPr>
          <p:nvPr/>
        </p:nvSpPr>
        <p:spPr bwMode="auto">
          <a:xfrm>
            <a:off x="5741988" y="5182621"/>
            <a:ext cx="228600" cy="21431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754" name="Rectangle 225"/>
          <p:cNvSpPr>
            <a:spLocks noChangeArrowheads="1"/>
          </p:cNvSpPr>
          <p:nvPr/>
        </p:nvSpPr>
        <p:spPr bwMode="auto">
          <a:xfrm>
            <a:off x="5741988" y="4968308"/>
            <a:ext cx="228600" cy="2143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755" name="Rectangle 226"/>
          <p:cNvSpPr>
            <a:spLocks noChangeArrowheads="1"/>
          </p:cNvSpPr>
          <p:nvPr/>
        </p:nvSpPr>
        <p:spPr bwMode="auto">
          <a:xfrm>
            <a:off x="5513388" y="5182621"/>
            <a:ext cx="228600" cy="21431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756" name="Rectangle 227"/>
          <p:cNvSpPr>
            <a:spLocks noChangeArrowheads="1"/>
          </p:cNvSpPr>
          <p:nvPr/>
        </p:nvSpPr>
        <p:spPr bwMode="auto">
          <a:xfrm>
            <a:off x="4141788" y="5396933"/>
            <a:ext cx="228600" cy="2143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757" name="Rectangle 228"/>
          <p:cNvSpPr>
            <a:spLocks noChangeArrowheads="1"/>
          </p:cNvSpPr>
          <p:nvPr/>
        </p:nvSpPr>
        <p:spPr bwMode="auto">
          <a:xfrm>
            <a:off x="4370388" y="5611246"/>
            <a:ext cx="228600" cy="21431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758" name="Rectangle 229"/>
          <p:cNvSpPr>
            <a:spLocks noChangeArrowheads="1"/>
          </p:cNvSpPr>
          <p:nvPr/>
        </p:nvSpPr>
        <p:spPr bwMode="auto">
          <a:xfrm>
            <a:off x="4370388" y="5396933"/>
            <a:ext cx="228600" cy="2143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759" name="Rectangle 230"/>
          <p:cNvSpPr>
            <a:spLocks noChangeArrowheads="1"/>
          </p:cNvSpPr>
          <p:nvPr/>
        </p:nvSpPr>
        <p:spPr bwMode="auto">
          <a:xfrm>
            <a:off x="4141788" y="5611246"/>
            <a:ext cx="228600" cy="21431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760" name="Rectangle 231"/>
          <p:cNvSpPr>
            <a:spLocks noChangeArrowheads="1"/>
          </p:cNvSpPr>
          <p:nvPr/>
        </p:nvSpPr>
        <p:spPr bwMode="auto">
          <a:xfrm>
            <a:off x="4598988" y="5396933"/>
            <a:ext cx="228600" cy="2143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761" name="Rectangle 232"/>
          <p:cNvSpPr>
            <a:spLocks noChangeArrowheads="1"/>
          </p:cNvSpPr>
          <p:nvPr/>
        </p:nvSpPr>
        <p:spPr bwMode="auto">
          <a:xfrm>
            <a:off x="4827588" y="5611246"/>
            <a:ext cx="228600" cy="21431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762" name="Rectangle 233"/>
          <p:cNvSpPr>
            <a:spLocks noChangeArrowheads="1"/>
          </p:cNvSpPr>
          <p:nvPr/>
        </p:nvSpPr>
        <p:spPr bwMode="auto">
          <a:xfrm>
            <a:off x="4827588" y="5396933"/>
            <a:ext cx="228600" cy="2143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763" name="Rectangle 234"/>
          <p:cNvSpPr>
            <a:spLocks noChangeArrowheads="1"/>
          </p:cNvSpPr>
          <p:nvPr/>
        </p:nvSpPr>
        <p:spPr bwMode="auto">
          <a:xfrm>
            <a:off x="4598988" y="5611246"/>
            <a:ext cx="228600" cy="21431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764" name="Rectangle 235"/>
          <p:cNvSpPr>
            <a:spLocks noChangeArrowheads="1"/>
          </p:cNvSpPr>
          <p:nvPr/>
        </p:nvSpPr>
        <p:spPr bwMode="auto">
          <a:xfrm>
            <a:off x="4141788" y="5825558"/>
            <a:ext cx="228600" cy="2143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765" name="Rectangle 236"/>
          <p:cNvSpPr>
            <a:spLocks noChangeArrowheads="1"/>
          </p:cNvSpPr>
          <p:nvPr/>
        </p:nvSpPr>
        <p:spPr bwMode="auto">
          <a:xfrm>
            <a:off x="4370388" y="6039871"/>
            <a:ext cx="228600" cy="21431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766" name="Rectangle 237"/>
          <p:cNvSpPr>
            <a:spLocks noChangeArrowheads="1"/>
          </p:cNvSpPr>
          <p:nvPr/>
        </p:nvSpPr>
        <p:spPr bwMode="auto">
          <a:xfrm>
            <a:off x="4370388" y="5825558"/>
            <a:ext cx="228600" cy="2143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767" name="Rectangle 238"/>
          <p:cNvSpPr>
            <a:spLocks noChangeArrowheads="1"/>
          </p:cNvSpPr>
          <p:nvPr/>
        </p:nvSpPr>
        <p:spPr bwMode="auto">
          <a:xfrm>
            <a:off x="4141788" y="6039871"/>
            <a:ext cx="228600" cy="21431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768" name="Rectangle 239"/>
          <p:cNvSpPr>
            <a:spLocks noChangeArrowheads="1"/>
          </p:cNvSpPr>
          <p:nvPr/>
        </p:nvSpPr>
        <p:spPr bwMode="auto">
          <a:xfrm>
            <a:off x="4598988" y="5825558"/>
            <a:ext cx="228600" cy="2143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769" name="Rectangle 240"/>
          <p:cNvSpPr>
            <a:spLocks noChangeArrowheads="1"/>
          </p:cNvSpPr>
          <p:nvPr/>
        </p:nvSpPr>
        <p:spPr bwMode="auto">
          <a:xfrm>
            <a:off x="4827588" y="6039871"/>
            <a:ext cx="228600" cy="21431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770" name="Rectangle 241"/>
          <p:cNvSpPr>
            <a:spLocks noChangeArrowheads="1"/>
          </p:cNvSpPr>
          <p:nvPr/>
        </p:nvSpPr>
        <p:spPr bwMode="auto">
          <a:xfrm>
            <a:off x="4827588" y="5825558"/>
            <a:ext cx="228600" cy="2143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771" name="Rectangle 242"/>
          <p:cNvSpPr>
            <a:spLocks noChangeArrowheads="1"/>
          </p:cNvSpPr>
          <p:nvPr/>
        </p:nvSpPr>
        <p:spPr bwMode="auto">
          <a:xfrm>
            <a:off x="4598988" y="6039871"/>
            <a:ext cx="228600" cy="21431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772" name="Rectangle 243"/>
          <p:cNvSpPr>
            <a:spLocks noChangeArrowheads="1"/>
          </p:cNvSpPr>
          <p:nvPr/>
        </p:nvSpPr>
        <p:spPr bwMode="auto">
          <a:xfrm>
            <a:off x="5056188" y="5396933"/>
            <a:ext cx="228600" cy="2143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773" name="Rectangle 244"/>
          <p:cNvSpPr>
            <a:spLocks noChangeArrowheads="1"/>
          </p:cNvSpPr>
          <p:nvPr/>
        </p:nvSpPr>
        <p:spPr bwMode="auto">
          <a:xfrm>
            <a:off x="5284788" y="5611246"/>
            <a:ext cx="228600" cy="21431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774" name="Rectangle 245"/>
          <p:cNvSpPr>
            <a:spLocks noChangeArrowheads="1"/>
          </p:cNvSpPr>
          <p:nvPr/>
        </p:nvSpPr>
        <p:spPr bwMode="auto">
          <a:xfrm>
            <a:off x="5284788" y="5396933"/>
            <a:ext cx="228600" cy="2143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775" name="Rectangle 246"/>
          <p:cNvSpPr>
            <a:spLocks noChangeArrowheads="1"/>
          </p:cNvSpPr>
          <p:nvPr/>
        </p:nvSpPr>
        <p:spPr bwMode="auto">
          <a:xfrm>
            <a:off x="5056188" y="5611246"/>
            <a:ext cx="228600" cy="21431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776" name="Rectangle 247"/>
          <p:cNvSpPr>
            <a:spLocks noChangeArrowheads="1"/>
          </p:cNvSpPr>
          <p:nvPr/>
        </p:nvSpPr>
        <p:spPr bwMode="auto">
          <a:xfrm>
            <a:off x="5513388" y="5396933"/>
            <a:ext cx="228600" cy="2143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777" name="Rectangle 248"/>
          <p:cNvSpPr>
            <a:spLocks noChangeArrowheads="1"/>
          </p:cNvSpPr>
          <p:nvPr/>
        </p:nvSpPr>
        <p:spPr bwMode="auto">
          <a:xfrm>
            <a:off x="5741988" y="5611246"/>
            <a:ext cx="228600" cy="21431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778" name="Rectangle 249"/>
          <p:cNvSpPr>
            <a:spLocks noChangeArrowheads="1"/>
          </p:cNvSpPr>
          <p:nvPr/>
        </p:nvSpPr>
        <p:spPr bwMode="auto">
          <a:xfrm>
            <a:off x="5741988" y="5396933"/>
            <a:ext cx="228600" cy="2143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779" name="Rectangle 250"/>
          <p:cNvSpPr>
            <a:spLocks noChangeArrowheads="1"/>
          </p:cNvSpPr>
          <p:nvPr/>
        </p:nvSpPr>
        <p:spPr bwMode="auto">
          <a:xfrm>
            <a:off x="5513388" y="5611246"/>
            <a:ext cx="228600" cy="21431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780" name="Rectangle 251"/>
          <p:cNvSpPr>
            <a:spLocks noChangeArrowheads="1"/>
          </p:cNvSpPr>
          <p:nvPr/>
        </p:nvSpPr>
        <p:spPr bwMode="auto">
          <a:xfrm>
            <a:off x="5056188" y="5825558"/>
            <a:ext cx="228600" cy="2143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781" name="Rectangle 252"/>
          <p:cNvSpPr>
            <a:spLocks noChangeArrowheads="1"/>
          </p:cNvSpPr>
          <p:nvPr/>
        </p:nvSpPr>
        <p:spPr bwMode="auto">
          <a:xfrm>
            <a:off x="5284788" y="6039871"/>
            <a:ext cx="228600" cy="21431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782" name="Rectangle 253"/>
          <p:cNvSpPr>
            <a:spLocks noChangeArrowheads="1"/>
          </p:cNvSpPr>
          <p:nvPr/>
        </p:nvSpPr>
        <p:spPr bwMode="auto">
          <a:xfrm>
            <a:off x="5284788" y="5825558"/>
            <a:ext cx="228600" cy="2143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783" name="Rectangle 254"/>
          <p:cNvSpPr>
            <a:spLocks noChangeArrowheads="1"/>
          </p:cNvSpPr>
          <p:nvPr/>
        </p:nvSpPr>
        <p:spPr bwMode="auto">
          <a:xfrm>
            <a:off x="5056188" y="6039871"/>
            <a:ext cx="228600" cy="21431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784" name="Rectangle 255"/>
          <p:cNvSpPr>
            <a:spLocks noChangeArrowheads="1"/>
          </p:cNvSpPr>
          <p:nvPr/>
        </p:nvSpPr>
        <p:spPr bwMode="auto">
          <a:xfrm>
            <a:off x="5513388" y="5825558"/>
            <a:ext cx="228600" cy="2143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785" name="Rectangle 256"/>
          <p:cNvSpPr>
            <a:spLocks noChangeArrowheads="1"/>
          </p:cNvSpPr>
          <p:nvPr/>
        </p:nvSpPr>
        <p:spPr bwMode="auto">
          <a:xfrm>
            <a:off x="5741988" y="6039871"/>
            <a:ext cx="228600" cy="21431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786" name="Rectangle 257"/>
          <p:cNvSpPr>
            <a:spLocks noChangeArrowheads="1"/>
          </p:cNvSpPr>
          <p:nvPr/>
        </p:nvSpPr>
        <p:spPr bwMode="auto">
          <a:xfrm>
            <a:off x="5741988" y="5825558"/>
            <a:ext cx="228600" cy="2143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787" name="Rectangle 258"/>
          <p:cNvSpPr>
            <a:spLocks noChangeArrowheads="1"/>
          </p:cNvSpPr>
          <p:nvPr/>
        </p:nvSpPr>
        <p:spPr bwMode="auto">
          <a:xfrm>
            <a:off x="5513388" y="6039871"/>
            <a:ext cx="228600" cy="21431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788" name="Rectangle 259"/>
          <p:cNvSpPr>
            <a:spLocks noChangeArrowheads="1"/>
          </p:cNvSpPr>
          <p:nvPr/>
        </p:nvSpPr>
        <p:spPr bwMode="auto">
          <a:xfrm>
            <a:off x="5476875" y="3891983"/>
            <a:ext cx="774700" cy="685800"/>
          </a:xfrm>
          <a:prstGeom prst="rect">
            <a:avLst/>
          </a:prstGeom>
          <a:noFill/>
          <a:ln w="76200">
            <a:solidFill>
              <a:schemeClr val="accent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789" name="Rectangle 260"/>
          <p:cNvSpPr>
            <a:spLocks noChangeArrowheads="1"/>
          </p:cNvSpPr>
          <p:nvPr/>
        </p:nvSpPr>
        <p:spPr bwMode="auto">
          <a:xfrm>
            <a:off x="3452813" y="4747646"/>
            <a:ext cx="665162" cy="685800"/>
          </a:xfrm>
          <a:prstGeom prst="rect">
            <a:avLst/>
          </a:prstGeom>
          <a:noFill/>
          <a:ln w="76200">
            <a:solidFill>
              <a:schemeClr val="accent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790" name="Rectangle 261"/>
          <p:cNvSpPr>
            <a:spLocks noChangeArrowheads="1"/>
          </p:cNvSpPr>
          <p:nvPr/>
        </p:nvSpPr>
        <p:spPr bwMode="auto">
          <a:xfrm>
            <a:off x="1819275" y="3891983"/>
            <a:ext cx="703263" cy="685800"/>
          </a:xfrm>
          <a:prstGeom prst="rect">
            <a:avLst/>
          </a:prstGeom>
          <a:noFill/>
          <a:ln w="76200">
            <a:solidFill>
              <a:schemeClr val="accent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791" name="Rectangle 262"/>
          <p:cNvSpPr>
            <a:spLocks noChangeArrowheads="1"/>
          </p:cNvSpPr>
          <p:nvPr/>
        </p:nvSpPr>
        <p:spPr bwMode="auto">
          <a:xfrm>
            <a:off x="6040438" y="3663383"/>
            <a:ext cx="492125" cy="12954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792" name="Rectangle 263"/>
          <p:cNvSpPr>
            <a:spLocks noChangeArrowheads="1"/>
          </p:cNvSpPr>
          <p:nvPr/>
        </p:nvSpPr>
        <p:spPr bwMode="auto">
          <a:xfrm>
            <a:off x="1749425" y="3587183"/>
            <a:ext cx="492125" cy="12954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65" name="Text Box 57"/>
          <p:cNvSpPr txBox="1">
            <a:spLocks noChangeArrowheads="1"/>
          </p:cNvSpPr>
          <p:nvPr/>
        </p:nvSpPr>
        <p:spPr bwMode="auto">
          <a:xfrm>
            <a:off x="6532563" y="5504089"/>
            <a:ext cx="2012723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l">
              <a:spcBef>
                <a:spcPct val="50000"/>
              </a:spcBef>
              <a:buFontTx/>
              <a:buNone/>
            </a:pPr>
            <a:r>
              <a:rPr lang="en-AU" sz="2000" b="0" dirty="0" smtClean="0"/>
              <a:t>Neighbourhoods</a:t>
            </a:r>
            <a:endParaRPr lang="en-AU" b="0" dirty="0">
              <a:latin typeface="Courier" charset="0"/>
            </a:endParaRPr>
          </a:p>
        </p:txBody>
      </p:sp>
      <p:cxnSp>
        <p:nvCxnSpPr>
          <p:cNvPr id="266" name="AutoShape 55"/>
          <p:cNvCxnSpPr>
            <a:cxnSpLocks noChangeShapeType="1"/>
            <a:stCxn id="265" idx="1"/>
          </p:cNvCxnSpPr>
          <p:nvPr/>
        </p:nvCxnSpPr>
        <p:spPr bwMode="auto">
          <a:xfrm rot="10800000">
            <a:off x="5741989" y="4646840"/>
            <a:ext cx="790575" cy="1057305"/>
          </a:xfrm>
          <a:prstGeom prst="curvedConnector2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69" name="AutoShape 55"/>
          <p:cNvCxnSpPr>
            <a:cxnSpLocks noChangeShapeType="1"/>
            <a:stCxn id="265" idx="1"/>
            <a:endCxn id="22732" idx="1"/>
          </p:cNvCxnSpPr>
          <p:nvPr/>
        </p:nvCxnSpPr>
        <p:spPr bwMode="auto">
          <a:xfrm rot="10800000">
            <a:off x="4141789" y="5075466"/>
            <a:ext cx="2390775" cy="628679"/>
          </a:xfrm>
          <a:prstGeom prst="curvedConnector3">
            <a:avLst>
              <a:gd name="adj1" fmla="val 60388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  <p:extLst>
      <p:ext uri="{BB962C8B-B14F-4D97-AF65-F5344CB8AC3E}">
        <p14:creationId xmlns:p14="http://schemas.microsoft.com/office/powerpoint/2010/main" val="16641117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D9A6DD7D-CE57-2543-B53F-BFA9C39C241D}" type="slidenum">
              <a:rPr lang="en-AU" sz="1400"/>
              <a:pPr/>
              <a:t>12</a:t>
            </a:fld>
            <a:endParaRPr lang="en-AU" sz="1400" dirty="0"/>
          </a:p>
        </p:txBody>
      </p:sp>
      <p:sp>
        <p:nvSpPr>
          <p:cNvPr id="2355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Times New Roman" charset="0"/>
              </a:rPr>
              <a:t>Program </a:t>
            </a:r>
            <a:r>
              <a:rPr lang="en-US" dirty="0" smtClean="0">
                <a:latin typeface="Times New Roman" charset="0"/>
              </a:rPr>
              <a:t>Specification</a:t>
            </a:r>
            <a:endParaRPr lang="en-AU" dirty="0">
              <a:latin typeface="Times New Roman" charset="0"/>
            </a:endParaRPr>
          </a:p>
        </p:txBody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7532914" cy="4876800"/>
          </a:xfrm>
        </p:spPr>
        <p:txBody>
          <a:bodyPr/>
          <a:lstStyle/>
          <a:p>
            <a:r>
              <a:rPr lang="en-US" dirty="0" smtClean="0">
                <a:latin typeface="Times New Roman" charset="0"/>
              </a:rPr>
              <a:t>We want a </a:t>
            </a:r>
            <a:r>
              <a:rPr lang="en-US" dirty="0">
                <a:latin typeface="Times New Roman" charset="0"/>
              </a:rPr>
              <a:t>program </a:t>
            </a:r>
            <a:r>
              <a:rPr lang="en-US" dirty="0" smtClean="0">
                <a:latin typeface="Times New Roman" charset="0"/>
              </a:rPr>
              <a:t>that allows a user to experiment with The Game of Life</a:t>
            </a:r>
          </a:p>
          <a:p>
            <a:pPr lvl="1"/>
            <a:r>
              <a:rPr lang="en-US" dirty="0" smtClean="0">
                <a:latin typeface="Times New Roman" charset="0"/>
              </a:rPr>
              <a:t>To set up specific configurations </a:t>
            </a:r>
          </a:p>
          <a:p>
            <a:pPr lvl="1"/>
            <a:r>
              <a:rPr lang="en-US" dirty="0" smtClean="0">
                <a:latin typeface="Times New Roman" charset="0"/>
              </a:rPr>
              <a:t>Or to have a configuration provided for them</a:t>
            </a:r>
          </a:p>
          <a:p>
            <a:pPr lvl="1"/>
            <a:r>
              <a:rPr lang="en-US" dirty="0" smtClean="0">
                <a:latin typeface="Times New Roman" charset="0"/>
              </a:rPr>
              <a:t>To run some (controllable) number of generations </a:t>
            </a:r>
          </a:p>
          <a:p>
            <a:pPr lvl="1"/>
            <a:r>
              <a:rPr lang="en-US" dirty="0" smtClean="0">
                <a:latin typeface="Times New Roman" charset="0"/>
              </a:rPr>
              <a:t>Or simply to animate a configuration</a:t>
            </a:r>
          </a:p>
          <a:p>
            <a:r>
              <a:rPr lang="en-US" dirty="0" smtClean="0">
                <a:latin typeface="Times New Roman" charset="0"/>
              </a:rPr>
              <a:t>Other possibilities might occur to you</a:t>
            </a:r>
          </a:p>
          <a:p>
            <a:pPr lvl="1"/>
            <a:r>
              <a:rPr lang="en-US" dirty="0" smtClean="0">
                <a:latin typeface="Times New Roman" charset="0"/>
              </a:rPr>
              <a:t>e.g. to animate a configuration and to test it for stability </a:t>
            </a:r>
            <a:br>
              <a:rPr lang="en-US" dirty="0" smtClean="0">
                <a:latin typeface="Times New Roman" charset="0"/>
              </a:rPr>
            </a:br>
            <a:r>
              <a:rPr lang="en-US" dirty="0" smtClean="0">
                <a:latin typeface="Times New Roman" charset="0"/>
              </a:rPr>
              <a:t>or for other properties </a:t>
            </a:r>
          </a:p>
          <a:p>
            <a:pPr lvl="1"/>
            <a:r>
              <a:rPr lang="en-US" dirty="0" smtClean="0">
                <a:latin typeface="Times New Roman" charset="0"/>
              </a:rPr>
              <a:t>e.g. to compare two configurations in some way </a:t>
            </a:r>
            <a:endParaRPr lang="en-US" dirty="0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100656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D9A6DD7D-CE57-2543-B53F-BFA9C39C241D}" type="slidenum">
              <a:rPr lang="en-AU" sz="1400"/>
              <a:pPr/>
              <a:t>13</a:t>
            </a:fld>
            <a:endParaRPr lang="en-AU" sz="1400" dirty="0"/>
          </a:p>
        </p:txBody>
      </p:sp>
      <p:sp>
        <p:nvSpPr>
          <p:cNvPr id="2355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Times New Roman" charset="0"/>
              </a:rPr>
              <a:t>Program Design</a:t>
            </a:r>
            <a:endParaRPr lang="en-AU" dirty="0">
              <a:latin typeface="Times New Roman" charset="0"/>
            </a:endParaRPr>
          </a:p>
        </p:txBody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latin typeface="Times New Roman" charset="0"/>
              </a:rPr>
              <a:t>The program needs classes to perform the following operations</a:t>
            </a:r>
          </a:p>
          <a:p>
            <a:pPr lvl="1"/>
            <a:r>
              <a:rPr lang="en-US" dirty="0" smtClean="0">
                <a:latin typeface="Times New Roman" charset="0"/>
                <a:ea typeface="ＭＳ Ｐゴシック" charset="0"/>
              </a:rPr>
              <a:t>Maintain </a:t>
            </a:r>
            <a:r>
              <a:rPr lang="en-US" dirty="0">
                <a:latin typeface="Times New Roman" charset="0"/>
                <a:ea typeface="ＭＳ Ｐゴシック" charset="0"/>
              </a:rPr>
              <a:t>and </a:t>
            </a:r>
            <a:r>
              <a:rPr lang="en-US" dirty="0" smtClean="0">
                <a:latin typeface="Times New Roman" charset="0"/>
                <a:ea typeface="ＭＳ Ｐゴシック" charset="0"/>
              </a:rPr>
              <a:t>update </a:t>
            </a:r>
            <a:r>
              <a:rPr lang="en-US" dirty="0">
                <a:latin typeface="Times New Roman" charset="0"/>
                <a:ea typeface="ＭＳ Ｐゴシック" charset="0"/>
              </a:rPr>
              <a:t>the map of the world</a:t>
            </a:r>
          </a:p>
          <a:p>
            <a:pPr lvl="1"/>
            <a:r>
              <a:rPr lang="en-US" dirty="0" smtClean="0">
                <a:latin typeface="Times New Roman" charset="0"/>
                <a:ea typeface="ＭＳ Ｐゴシック" charset="0"/>
              </a:rPr>
              <a:t>Display </a:t>
            </a:r>
            <a:r>
              <a:rPr lang="en-US" dirty="0">
                <a:latin typeface="Times New Roman" charset="0"/>
                <a:ea typeface="ＭＳ Ｐゴシック" charset="0"/>
              </a:rPr>
              <a:t>and </a:t>
            </a:r>
            <a:r>
              <a:rPr lang="en-US" dirty="0" smtClean="0">
                <a:latin typeface="Times New Roman" charset="0"/>
                <a:ea typeface="ＭＳ Ｐゴシック" charset="0"/>
              </a:rPr>
              <a:t>update the </a:t>
            </a:r>
            <a:r>
              <a:rPr lang="en-US" dirty="0">
                <a:latin typeface="Times New Roman" charset="0"/>
                <a:ea typeface="ＭＳ Ｐゴシック" charset="0"/>
              </a:rPr>
              <a:t>screen view of the world</a:t>
            </a:r>
          </a:p>
          <a:p>
            <a:pPr lvl="1"/>
            <a:endParaRPr lang="en-US" dirty="0">
              <a:latin typeface="Times New Roman" charset="0"/>
              <a:ea typeface="ＭＳ Ｐゴシック" charset="0"/>
            </a:endParaRPr>
          </a:p>
          <a:p>
            <a:r>
              <a:rPr lang="en-US" dirty="0">
                <a:latin typeface="Times New Roman" charset="0"/>
              </a:rPr>
              <a:t>We will design two classes for these two aspects, </a:t>
            </a:r>
            <a:r>
              <a:rPr lang="en-US" dirty="0" smtClean="0">
                <a:latin typeface="Times New Roman" charset="0"/>
              </a:rPr>
              <a:t/>
            </a:r>
            <a:br>
              <a:rPr lang="en-US" dirty="0" smtClean="0">
                <a:latin typeface="Times New Roman" charset="0"/>
              </a:rPr>
            </a:br>
            <a:r>
              <a:rPr lang="en-US" dirty="0" smtClean="0">
                <a:latin typeface="Times New Roman" charset="0"/>
              </a:rPr>
              <a:t>and </a:t>
            </a:r>
            <a:r>
              <a:rPr lang="en-US" dirty="0">
                <a:latin typeface="Times New Roman" charset="0"/>
              </a:rPr>
              <a:t>use a </a:t>
            </a:r>
            <a:r>
              <a:rPr lang="en-US" dirty="0" smtClean="0">
                <a:latin typeface="Courier" charset="0"/>
              </a:rPr>
              <a:t>SimpleCanvas</a:t>
            </a:r>
            <a:r>
              <a:rPr lang="en-US" dirty="0" smtClean="0">
                <a:latin typeface="Times New Roman" charset="0"/>
              </a:rPr>
              <a:t> </a:t>
            </a:r>
            <a:r>
              <a:rPr lang="en-US" dirty="0">
                <a:latin typeface="Times New Roman" charset="0"/>
              </a:rPr>
              <a:t>to provide the display</a:t>
            </a:r>
          </a:p>
          <a:p>
            <a:endParaRPr lang="en-US" dirty="0">
              <a:latin typeface="Times New Roman" charset="0"/>
            </a:endParaRPr>
          </a:p>
          <a:p>
            <a:r>
              <a:rPr lang="en-US" dirty="0">
                <a:latin typeface="Times New Roman" charset="0"/>
              </a:rPr>
              <a:t>Therefore we will create two </a:t>
            </a:r>
            <a:r>
              <a:rPr lang="en-US" dirty="0" smtClean="0">
                <a:latin typeface="Times New Roman" charset="0"/>
              </a:rPr>
              <a:t>classes</a:t>
            </a:r>
            <a:endParaRPr lang="en-US" dirty="0">
              <a:latin typeface="Times New Roman" charset="0"/>
            </a:endParaRPr>
          </a:p>
          <a:p>
            <a:pPr lvl="1"/>
            <a:r>
              <a:rPr lang="en-US" dirty="0">
                <a:latin typeface="Courier" charset="0"/>
                <a:ea typeface="ＭＳ Ｐゴシック" charset="0"/>
              </a:rPr>
              <a:t>Life</a:t>
            </a:r>
          </a:p>
          <a:p>
            <a:pPr lvl="1"/>
            <a:r>
              <a:rPr lang="en-US" dirty="0">
                <a:latin typeface="Courier" charset="0"/>
                <a:ea typeface="ＭＳ Ｐゴシック" charset="0"/>
              </a:rPr>
              <a:t>LifeViewer</a:t>
            </a:r>
            <a:endParaRPr lang="en-AU" dirty="0">
              <a:latin typeface="Courier" charset="0"/>
              <a:ea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639366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CFBF57D7-C4C8-594F-B60A-DCC2A218D42F}" type="slidenum">
              <a:rPr lang="en-AU" sz="1400"/>
              <a:pPr/>
              <a:t>14</a:t>
            </a:fld>
            <a:endParaRPr lang="en-AU" sz="1400" dirty="0"/>
          </a:p>
        </p:txBody>
      </p:sp>
      <p:sp>
        <p:nvSpPr>
          <p:cNvPr id="2457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Times New Roman" charset="0"/>
              </a:rPr>
              <a:t>Separate the responsibilities</a:t>
            </a:r>
            <a:endParaRPr lang="en-AU" dirty="0">
              <a:latin typeface="Times New Roman" charset="0"/>
            </a:endParaRPr>
          </a:p>
        </p:txBody>
      </p:sp>
      <p:sp>
        <p:nvSpPr>
          <p:cNvPr id="2458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latin typeface="Times New Roman" charset="0"/>
              </a:rPr>
              <a:t>The </a:t>
            </a:r>
            <a:r>
              <a:rPr lang="en-US" dirty="0">
                <a:latin typeface="Courier" charset="0"/>
              </a:rPr>
              <a:t>Life</a:t>
            </a:r>
            <a:r>
              <a:rPr lang="en-US" dirty="0">
                <a:latin typeface="Times New Roman" charset="0"/>
              </a:rPr>
              <a:t> class should</a:t>
            </a:r>
            <a:endParaRPr lang="en-US" dirty="0">
              <a:latin typeface="Courier" charset="0"/>
            </a:endParaRPr>
          </a:p>
          <a:p>
            <a:pPr lvl="1"/>
            <a:r>
              <a:rPr lang="en-US" dirty="0">
                <a:latin typeface="Times New Roman" charset="0"/>
                <a:ea typeface="ＭＳ Ｐゴシック" charset="0"/>
              </a:rPr>
              <a:t>Maintain the current map of the world</a:t>
            </a:r>
          </a:p>
          <a:p>
            <a:pPr lvl="1"/>
            <a:r>
              <a:rPr lang="en-US" dirty="0">
                <a:latin typeface="Times New Roman" charset="0"/>
                <a:ea typeface="ＭＳ Ｐゴシック" charset="0"/>
              </a:rPr>
              <a:t>Update to </a:t>
            </a:r>
            <a:r>
              <a:rPr lang="en-US" dirty="0" smtClean="0">
                <a:latin typeface="Times New Roman" charset="0"/>
                <a:ea typeface="ＭＳ Ｐゴシック" charset="0"/>
              </a:rPr>
              <a:t>the “next </a:t>
            </a:r>
            <a:r>
              <a:rPr lang="en-US" dirty="0">
                <a:latin typeface="Times New Roman" charset="0"/>
                <a:ea typeface="ＭＳ Ｐゴシック" charset="0"/>
              </a:rPr>
              <a:t>generation” when requested</a:t>
            </a:r>
          </a:p>
          <a:p>
            <a:pPr lvl="1"/>
            <a:r>
              <a:rPr lang="en-US" dirty="0">
                <a:latin typeface="Times New Roman" charset="0"/>
                <a:ea typeface="ＭＳ Ｐゴシック" charset="0"/>
              </a:rPr>
              <a:t>Provide access to the map for client use</a:t>
            </a:r>
          </a:p>
          <a:p>
            <a:endParaRPr lang="en-US" dirty="0" smtClean="0">
              <a:latin typeface="Times New Roman" charset="0"/>
            </a:endParaRPr>
          </a:p>
          <a:p>
            <a:r>
              <a:rPr lang="en-US" dirty="0" smtClean="0">
                <a:latin typeface="Times New Roman" charset="0"/>
              </a:rPr>
              <a:t>The</a:t>
            </a:r>
            <a:r>
              <a:rPr lang="en-US" dirty="0" smtClean="0">
                <a:latin typeface="Courier" charset="0"/>
              </a:rPr>
              <a:t> </a:t>
            </a:r>
            <a:r>
              <a:rPr lang="en-US" dirty="0">
                <a:latin typeface="Courier" charset="0"/>
              </a:rPr>
              <a:t>LifeViewer</a:t>
            </a:r>
            <a:r>
              <a:rPr lang="en-US" dirty="0">
                <a:latin typeface="Times New Roman" charset="0"/>
              </a:rPr>
              <a:t> class should</a:t>
            </a:r>
          </a:p>
          <a:p>
            <a:pPr lvl="1"/>
            <a:r>
              <a:rPr lang="en-AU" dirty="0">
                <a:latin typeface="Times New Roman" charset="0"/>
                <a:ea typeface="ＭＳ Ｐゴシック" charset="0"/>
              </a:rPr>
              <a:t>Create a </a:t>
            </a:r>
            <a:r>
              <a:rPr lang="en-AU" dirty="0" smtClean="0">
                <a:latin typeface="Courier" charset="0"/>
                <a:ea typeface="ＭＳ Ｐゴシック" charset="0"/>
              </a:rPr>
              <a:t>SimpleCanvas</a:t>
            </a:r>
            <a:r>
              <a:rPr lang="en-AU" dirty="0" smtClean="0">
                <a:latin typeface="Times New Roman" charset="0"/>
                <a:ea typeface="ＭＳ Ｐゴシック" charset="0"/>
              </a:rPr>
              <a:t> </a:t>
            </a:r>
            <a:r>
              <a:rPr lang="en-AU" dirty="0">
                <a:latin typeface="Times New Roman" charset="0"/>
                <a:ea typeface="ＭＳ Ｐゴシック" charset="0"/>
              </a:rPr>
              <a:t>to display the map</a:t>
            </a:r>
          </a:p>
          <a:p>
            <a:pPr lvl="1"/>
            <a:r>
              <a:rPr lang="en-AU" dirty="0">
                <a:latin typeface="Times New Roman" charset="0"/>
                <a:ea typeface="ＭＳ Ｐゴシック" charset="0"/>
              </a:rPr>
              <a:t>Display </a:t>
            </a:r>
            <a:r>
              <a:rPr lang="en-AU" dirty="0" smtClean="0">
                <a:latin typeface="Times New Roman" charset="0"/>
                <a:ea typeface="ＭＳ Ｐゴシック" charset="0"/>
              </a:rPr>
              <a:t>the initial </a:t>
            </a:r>
            <a:r>
              <a:rPr lang="en-AU" dirty="0">
                <a:latin typeface="Times New Roman" charset="0"/>
                <a:ea typeface="ＭＳ Ｐゴシック" charset="0"/>
              </a:rPr>
              <a:t>generation</a:t>
            </a:r>
          </a:p>
          <a:p>
            <a:pPr lvl="1"/>
            <a:r>
              <a:rPr lang="en-AU" dirty="0">
                <a:latin typeface="Times New Roman" charset="0"/>
                <a:ea typeface="ＭＳ Ｐゴシック" charset="0"/>
              </a:rPr>
              <a:t>Animate a client-specified number of generations</a:t>
            </a:r>
            <a:endParaRPr lang="en-US" dirty="0">
              <a:latin typeface="Times New Roman" charset="0"/>
              <a:ea typeface="ＭＳ Ｐゴシック" charset="0"/>
            </a:endParaRPr>
          </a:p>
          <a:p>
            <a:endParaRPr lang="en-US" dirty="0">
              <a:latin typeface="Times New Roman" charset="0"/>
            </a:endParaRPr>
          </a:p>
          <a:p>
            <a:pPr lvl="2"/>
            <a:endParaRPr lang="en-US" dirty="0">
              <a:latin typeface="Times New Roman" charset="0"/>
              <a:ea typeface="ＭＳ Ｐゴシック" charset="0"/>
            </a:endParaRPr>
          </a:p>
          <a:p>
            <a:endParaRPr lang="en-AU" dirty="0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368948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Number Placeholder 2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EEDFBAAD-3565-3A49-95C3-CD20D50AEE56}" type="slidenum">
              <a:rPr lang="en-AU" sz="1400"/>
              <a:pPr/>
              <a:t>15</a:t>
            </a:fld>
            <a:endParaRPr lang="en-AU" sz="1400" dirty="0"/>
          </a:p>
        </p:txBody>
      </p:sp>
      <p:sp>
        <p:nvSpPr>
          <p:cNvPr id="2560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Times New Roman" charset="0"/>
              </a:rPr>
              <a:t>The </a:t>
            </a:r>
            <a:r>
              <a:rPr lang="en-US" dirty="0">
                <a:latin typeface="Courier" charset="0"/>
              </a:rPr>
              <a:t>Life</a:t>
            </a:r>
            <a:r>
              <a:rPr lang="en-US" dirty="0">
                <a:latin typeface="Times New Roman" charset="0"/>
              </a:rPr>
              <a:t> instance variables</a:t>
            </a:r>
            <a:endParaRPr lang="en-AU" dirty="0">
              <a:latin typeface="Times New Roman" charset="0"/>
            </a:endParaRPr>
          </a:p>
        </p:txBody>
      </p:sp>
      <p:sp>
        <p:nvSpPr>
          <p:cNvPr id="25604" name="Rectangle 3"/>
          <p:cNvSpPr>
            <a:spLocks noChangeArrowheads="1"/>
          </p:cNvSpPr>
          <p:nvPr/>
        </p:nvSpPr>
        <p:spPr bwMode="auto">
          <a:xfrm>
            <a:off x="773113" y="1676400"/>
            <a:ext cx="4789487" cy="3631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  <a:buFontTx/>
              <a:buNone/>
            </a:pPr>
            <a:r>
              <a:rPr lang="en-AU" sz="2000" b="0" dirty="0">
                <a:latin typeface="Courier" charset="0"/>
              </a:rPr>
              <a:t>public class Life</a:t>
            </a:r>
          </a:p>
          <a:p>
            <a:pPr algn="l">
              <a:spcBef>
                <a:spcPct val="50000"/>
              </a:spcBef>
              <a:buFontTx/>
              <a:buNone/>
            </a:pPr>
            <a:r>
              <a:rPr lang="en-AU" sz="2000" b="0" dirty="0">
                <a:latin typeface="Courier" charset="0"/>
              </a:rPr>
              <a:t>{</a:t>
            </a:r>
          </a:p>
          <a:p>
            <a:pPr algn="l">
              <a:spcBef>
                <a:spcPct val="50000"/>
              </a:spcBef>
              <a:buFontTx/>
              <a:buNone/>
            </a:pPr>
            <a:r>
              <a:rPr lang="en-AU" sz="2000" b="0" dirty="0">
                <a:latin typeface="Courier" charset="0"/>
              </a:rPr>
              <a:t>  private boolean[][] map;</a:t>
            </a:r>
          </a:p>
          <a:p>
            <a:pPr algn="l">
              <a:spcBef>
                <a:spcPct val="50000"/>
              </a:spcBef>
              <a:buFontTx/>
              <a:buNone/>
            </a:pPr>
            <a:r>
              <a:rPr lang="en-AU" sz="2000" b="0" dirty="0">
                <a:latin typeface="Courier" charset="0"/>
              </a:rPr>
              <a:t>  private int </a:t>
            </a:r>
            <a:r>
              <a:rPr lang="en-AU" sz="2000" b="0" dirty="0" smtClean="0">
                <a:latin typeface="Courier" charset="0"/>
              </a:rPr>
              <a:t>width, height</a:t>
            </a:r>
            <a:r>
              <a:rPr lang="en-AU" sz="2000" b="0" dirty="0">
                <a:latin typeface="Courier" charset="0"/>
              </a:rPr>
              <a:t>;</a:t>
            </a:r>
            <a:endParaRPr lang="en-US" sz="2000" b="0" dirty="0">
              <a:latin typeface="Courier" charset="0"/>
            </a:endParaRPr>
          </a:p>
          <a:p>
            <a:pPr algn="l">
              <a:spcBef>
                <a:spcPct val="50000"/>
              </a:spcBef>
              <a:buFontTx/>
              <a:buNone/>
            </a:pPr>
            <a:endParaRPr lang="en-US" sz="2000" b="0" dirty="0">
              <a:latin typeface="Courier" charset="0"/>
            </a:endParaRPr>
          </a:p>
          <a:p>
            <a:pPr algn="l">
              <a:spcBef>
                <a:spcPct val="50000"/>
              </a:spcBef>
              <a:buFontTx/>
              <a:buNone/>
            </a:pPr>
            <a:r>
              <a:rPr lang="en-US" sz="2000" b="0" dirty="0" smtClean="0">
                <a:latin typeface="Courier" charset="0"/>
              </a:rPr>
              <a:t>  // </a:t>
            </a:r>
            <a:r>
              <a:rPr lang="en-US" sz="2000" b="0" dirty="0">
                <a:latin typeface="Courier" charset="0"/>
              </a:rPr>
              <a:t>constructors &amp; methods</a:t>
            </a:r>
          </a:p>
          <a:p>
            <a:pPr algn="l">
              <a:spcBef>
                <a:spcPct val="50000"/>
              </a:spcBef>
              <a:buFontTx/>
              <a:buNone/>
            </a:pPr>
            <a:endParaRPr lang="en-US" sz="2000" b="0" dirty="0">
              <a:latin typeface="Courier" charset="0"/>
            </a:endParaRPr>
          </a:p>
          <a:p>
            <a:pPr algn="l">
              <a:spcBef>
                <a:spcPct val="50000"/>
              </a:spcBef>
              <a:buFontTx/>
              <a:buNone/>
            </a:pPr>
            <a:r>
              <a:rPr lang="en-US" sz="2000" b="0" dirty="0">
                <a:latin typeface="Courier" charset="0"/>
              </a:rPr>
              <a:t>}</a:t>
            </a:r>
            <a:endParaRPr lang="en-AU" sz="2000" b="0" dirty="0">
              <a:latin typeface="Courier" charset="0"/>
            </a:endParaRPr>
          </a:p>
        </p:txBody>
      </p:sp>
      <p:sp>
        <p:nvSpPr>
          <p:cNvPr id="364548" name="Text Box 4"/>
          <p:cNvSpPr txBox="1">
            <a:spLocks noChangeArrowheads="1"/>
          </p:cNvSpPr>
          <p:nvPr/>
        </p:nvSpPr>
        <p:spPr bwMode="auto">
          <a:xfrm>
            <a:off x="5969000" y="1916113"/>
            <a:ext cx="2717800" cy="3390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blurRad="63500" dist="107763" dir="2700000" algn="ctr" rotWithShape="0">
              <a:schemeClr val="bg2">
                <a:alpha val="74998"/>
              </a:schemeClr>
            </a:outerShdw>
          </a:effec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l">
              <a:spcBef>
                <a:spcPct val="50000"/>
              </a:spcBef>
              <a:buFontTx/>
              <a:buNone/>
            </a:pPr>
            <a:r>
              <a:rPr lang="en-US" b="0" dirty="0"/>
              <a:t>We use a </a:t>
            </a:r>
            <a:r>
              <a:rPr lang="en-US" b="0" dirty="0" smtClean="0"/>
              <a:t>2D </a:t>
            </a:r>
            <a:r>
              <a:rPr lang="en-US" b="0" dirty="0"/>
              <a:t>array of type </a:t>
            </a:r>
            <a:r>
              <a:rPr lang="en-US" b="0" dirty="0">
                <a:latin typeface="Courier" charset="0"/>
              </a:rPr>
              <a:t>boolean</a:t>
            </a:r>
            <a:r>
              <a:rPr lang="en-US" b="0" dirty="0"/>
              <a:t> for the map of the world; the value of the </a:t>
            </a:r>
            <a:r>
              <a:rPr lang="en-US" b="0" dirty="0">
                <a:latin typeface="Courier" charset="0"/>
              </a:rPr>
              <a:t>[i][j]</a:t>
            </a:r>
            <a:r>
              <a:rPr lang="en-US" b="0" dirty="0"/>
              <a:t> entry in the array </a:t>
            </a:r>
            <a:r>
              <a:rPr lang="en-US" b="0" dirty="0">
                <a:latin typeface="Courier" charset="0"/>
              </a:rPr>
              <a:t>map</a:t>
            </a:r>
            <a:r>
              <a:rPr lang="en-US" b="0" dirty="0"/>
              <a:t> indicates whether the </a:t>
            </a:r>
            <a:r>
              <a:rPr lang="en-US" b="0" dirty="0">
                <a:latin typeface="Courier" charset="0"/>
              </a:rPr>
              <a:t>(i,j)</a:t>
            </a:r>
            <a:r>
              <a:rPr lang="en-US" b="0" dirty="0"/>
              <a:t> cell is populated or not</a:t>
            </a:r>
            <a:endParaRPr lang="en-AU" b="0" dirty="0"/>
          </a:p>
        </p:txBody>
      </p:sp>
    </p:spTree>
    <p:extLst>
      <p:ext uri="{BB962C8B-B14F-4D97-AF65-F5344CB8AC3E}">
        <p14:creationId xmlns:p14="http://schemas.microsoft.com/office/powerpoint/2010/main" val="4952961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Number Placeholder 2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732733E8-DD7B-F348-93D6-D1ED87D76783}" type="slidenum">
              <a:rPr lang="en-AU" sz="1400"/>
              <a:pPr/>
              <a:t>16</a:t>
            </a:fld>
            <a:endParaRPr lang="en-AU" sz="1400" dirty="0"/>
          </a:p>
        </p:txBody>
      </p:sp>
      <p:sp>
        <p:nvSpPr>
          <p:cNvPr id="2662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Times New Roman" charset="0"/>
              </a:rPr>
              <a:t>The first constructor</a:t>
            </a:r>
            <a:endParaRPr lang="en-AU" dirty="0">
              <a:latin typeface="Times New Roman" charset="0"/>
            </a:endParaRPr>
          </a:p>
        </p:txBody>
      </p:sp>
      <p:sp>
        <p:nvSpPr>
          <p:cNvPr id="26628" name="Rectangle 3"/>
          <p:cNvSpPr>
            <a:spLocks noChangeArrowheads="1"/>
          </p:cNvSpPr>
          <p:nvPr/>
        </p:nvSpPr>
        <p:spPr bwMode="auto">
          <a:xfrm>
            <a:off x="774000" y="1677600"/>
            <a:ext cx="7526337" cy="22467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  <a:buFontTx/>
              <a:buNone/>
            </a:pPr>
            <a:r>
              <a:rPr lang="en-AU" sz="2000" b="0" dirty="0" smtClean="0">
                <a:latin typeface="Courier" charset="0"/>
              </a:rPr>
              <a:t>public </a:t>
            </a:r>
            <a:r>
              <a:rPr lang="en-AU" sz="2000" b="0" dirty="0">
                <a:latin typeface="Courier" charset="0"/>
              </a:rPr>
              <a:t>Life(boolean[][] initial) {</a:t>
            </a:r>
          </a:p>
          <a:p>
            <a:pPr algn="l">
              <a:spcBef>
                <a:spcPct val="50000"/>
              </a:spcBef>
              <a:buFontTx/>
              <a:buNone/>
            </a:pPr>
            <a:r>
              <a:rPr lang="en-AU" sz="2000" b="0" dirty="0">
                <a:latin typeface="Courier" charset="0"/>
              </a:rPr>
              <a:t>  map = initial;</a:t>
            </a:r>
          </a:p>
          <a:p>
            <a:pPr algn="l">
              <a:spcBef>
                <a:spcPct val="50000"/>
              </a:spcBef>
              <a:buFontTx/>
              <a:buNone/>
            </a:pPr>
            <a:r>
              <a:rPr lang="en-AU" sz="2000" b="0" dirty="0">
                <a:latin typeface="Courier" charset="0"/>
              </a:rPr>
              <a:t>  width = map.length;</a:t>
            </a:r>
          </a:p>
          <a:p>
            <a:pPr algn="l">
              <a:spcBef>
                <a:spcPct val="50000"/>
              </a:spcBef>
              <a:buFontTx/>
              <a:buNone/>
            </a:pPr>
            <a:r>
              <a:rPr lang="en-AU" sz="2000" b="0" dirty="0">
                <a:latin typeface="Courier" charset="0"/>
              </a:rPr>
              <a:t>  height = map[0].length;</a:t>
            </a:r>
          </a:p>
          <a:p>
            <a:pPr algn="l">
              <a:spcBef>
                <a:spcPct val="50000"/>
              </a:spcBef>
              <a:buFontTx/>
              <a:buNone/>
            </a:pPr>
            <a:r>
              <a:rPr lang="en-AU" sz="2000" b="0" dirty="0">
                <a:latin typeface="Courier" charset="0"/>
              </a:rPr>
              <a:t>}</a:t>
            </a:r>
          </a:p>
        </p:txBody>
      </p:sp>
      <p:sp>
        <p:nvSpPr>
          <p:cNvPr id="365572" name="Text Box 4"/>
          <p:cNvSpPr txBox="1">
            <a:spLocks noChangeArrowheads="1"/>
          </p:cNvSpPr>
          <p:nvPr/>
        </p:nvSpPr>
        <p:spPr bwMode="auto">
          <a:xfrm>
            <a:off x="1523999" y="4680000"/>
            <a:ext cx="5758544" cy="1200329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blurRad="63500" dist="107763" dir="2700000" algn="ctr" rotWithShape="0">
              <a:schemeClr val="bg2">
                <a:alpha val="74998"/>
              </a:schemeClr>
            </a:outerShdw>
          </a:effectLst>
        </p:spPr>
        <p:txBody>
          <a:bodyPr wrap="squar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l">
              <a:spcBef>
                <a:spcPct val="50000"/>
              </a:spcBef>
              <a:buFontTx/>
              <a:buNone/>
            </a:pPr>
            <a:r>
              <a:rPr lang="en-US" b="0" dirty="0"/>
              <a:t>This constructor allows the client to create </a:t>
            </a:r>
            <a:r>
              <a:rPr lang="en-US" b="0" dirty="0" smtClean="0"/>
              <a:t/>
            </a:r>
            <a:br>
              <a:rPr lang="en-US" b="0" dirty="0" smtClean="0"/>
            </a:br>
            <a:r>
              <a:rPr lang="en-US" b="0" dirty="0" smtClean="0"/>
              <a:t>a </a:t>
            </a:r>
            <a:r>
              <a:rPr lang="en-US" b="0" dirty="0">
                <a:latin typeface="Courier" charset="0"/>
              </a:rPr>
              <a:t>Life</a:t>
            </a:r>
            <a:r>
              <a:rPr lang="en-US" b="0" dirty="0"/>
              <a:t> object with any initial pattern of occupied and unoccupied cells that they want</a:t>
            </a:r>
            <a:endParaRPr lang="en-AU" b="0" dirty="0"/>
          </a:p>
        </p:txBody>
      </p:sp>
    </p:spTree>
    <p:extLst>
      <p:ext uri="{BB962C8B-B14F-4D97-AF65-F5344CB8AC3E}">
        <p14:creationId xmlns:p14="http://schemas.microsoft.com/office/powerpoint/2010/main" val="37278146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Number Placeholder 2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12909CBD-9C6B-4640-A822-9E944D6F3221}" type="slidenum">
              <a:rPr lang="en-AU" sz="1400"/>
              <a:pPr/>
              <a:t>17</a:t>
            </a:fld>
            <a:endParaRPr lang="en-AU" sz="1400" dirty="0"/>
          </a:p>
        </p:txBody>
      </p:sp>
      <p:sp>
        <p:nvSpPr>
          <p:cNvPr id="2765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Times New Roman" charset="0"/>
              </a:rPr>
              <a:t>The second constructor</a:t>
            </a:r>
            <a:endParaRPr lang="en-AU" dirty="0">
              <a:latin typeface="Times New Roman" charset="0"/>
            </a:endParaRPr>
          </a:p>
        </p:txBody>
      </p:sp>
      <p:sp>
        <p:nvSpPr>
          <p:cNvPr id="27652" name="Rectangle 3"/>
          <p:cNvSpPr>
            <a:spLocks noChangeArrowheads="1"/>
          </p:cNvSpPr>
          <p:nvPr/>
        </p:nvSpPr>
        <p:spPr bwMode="auto">
          <a:xfrm>
            <a:off x="774000" y="1677600"/>
            <a:ext cx="8066087" cy="2430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  <a:buFontTx/>
              <a:buNone/>
            </a:pPr>
            <a:r>
              <a:rPr lang="en-AU" sz="1800" b="0" dirty="0">
                <a:latin typeface="Courier" charset="0"/>
              </a:rPr>
              <a:t>public Life(int width, int height, double probability) {</a:t>
            </a:r>
          </a:p>
          <a:p>
            <a:pPr algn="l">
              <a:spcBef>
                <a:spcPct val="50000"/>
              </a:spcBef>
              <a:buFontTx/>
              <a:buNone/>
            </a:pPr>
            <a:r>
              <a:rPr lang="en-AU" sz="1800" b="0" dirty="0">
                <a:latin typeface="Courier" charset="0"/>
              </a:rPr>
              <a:t>	map = new boolean[width][height];</a:t>
            </a:r>
            <a:endParaRPr lang="en-US" sz="1800" b="0" dirty="0">
              <a:latin typeface="Courier" charset="0"/>
            </a:endParaRPr>
          </a:p>
          <a:p>
            <a:pPr algn="l">
              <a:spcBef>
                <a:spcPct val="50000"/>
              </a:spcBef>
              <a:buFontTx/>
              <a:buNone/>
            </a:pPr>
            <a:r>
              <a:rPr lang="en-US" sz="1800" b="0" dirty="0">
                <a:latin typeface="Courier" charset="0"/>
              </a:rPr>
              <a:t>	this.width = width;</a:t>
            </a:r>
          </a:p>
          <a:p>
            <a:pPr algn="l">
              <a:spcBef>
                <a:spcPct val="50000"/>
              </a:spcBef>
              <a:buFontTx/>
              <a:buNone/>
            </a:pPr>
            <a:r>
              <a:rPr lang="en-US" sz="1800" b="0" dirty="0">
                <a:latin typeface="Courier" charset="0"/>
              </a:rPr>
              <a:t>	this.height = height;</a:t>
            </a:r>
            <a:endParaRPr lang="en-AU" sz="1800" b="0" dirty="0">
              <a:latin typeface="Courier" charset="0"/>
            </a:endParaRPr>
          </a:p>
          <a:p>
            <a:pPr algn="l">
              <a:spcBef>
                <a:spcPct val="50000"/>
              </a:spcBef>
              <a:buFontTx/>
              <a:buNone/>
            </a:pPr>
            <a:r>
              <a:rPr lang="en-AU" sz="1800" b="0" dirty="0">
                <a:latin typeface="Courier" charset="0"/>
              </a:rPr>
              <a:t>	initializeMap(probability);</a:t>
            </a:r>
          </a:p>
          <a:p>
            <a:pPr algn="l">
              <a:spcBef>
                <a:spcPct val="50000"/>
              </a:spcBef>
              <a:buFontTx/>
              <a:buNone/>
            </a:pPr>
            <a:r>
              <a:rPr lang="en-AU" sz="1800" b="0" dirty="0">
                <a:latin typeface="Courier" charset="0"/>
              </a:rPr>
              <a:t>}</a:t>
            </a:r>
            <a:endParaRPr lang="en-AU" sz="2000" b="0" dirty="0">
              <a:latin typeface="Courier" charset="0"/>
            </a:endParaRPr>
          </a:p>
        </p:txBody>
      </p:sp>
      <p:sp>
        <p:nvSpPr>
          <p:cNvPr id="366596" name="Text Box 4"/>
          <p:cNvSpPr txBox="1">
            <a:spLocks noChangeArrowheads="1"/>
          </p:cNvSpPr>
          <p:nvPr/>
        </p:nvSpPr>
        <p:spPr bwMode="auto">
          <a:xfrm>
            <a:off x="1522800" y="4680000"/>
            <a:ext cx="5760000" cy="1200329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blurRad="63500" dist="107763" dir="2700000" algn="ctr" rotWithShape="0">
              <a:schemeClr val="bg2">
                <a:alpha val="74998"/>
              </a:schemeClr>
            </a:outerShdw>
          </a:effectLst>
        </p:spPr>
        <p:txBody>
          <a:bodyPr wrap="squar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l">
              <a:spcBef>
                <a:spcPct val="50000"/>
              </a:spcBef>
              <a:buFontTx/>
              <a:buNone/>
            </a:pPr>
            <a:r>
              <a:rPr lang="en-US" b="0" dirty="0"/>
              <a:t>This </a:t>
            </a:r>
            <a:r>
              <a:rPr lang="en-US" b="0" dirty="0" smtClean="0"/>
              <a:t>constructor allows </a:t>
            </a:r>
            <a:r>
              <a:rPr lang="en-US" b="0" dirty="0"/>
              <a:t>the client to specify just the width and height and </a:t>
            </a:r>
            <a:r>
              <a:rPr lang="en-US" b="0" dirty="0" smtClean="0"/>
              <a:t>to have </a:t>
            </a:r>
            <a:r>
              <a:rPr lang="en-US" b="0" dirty="0"/>
              <a:t>a  </a:t>
            </a:r>
            <a:r>
              <a:rPr lang="en-US" b="0" i="1" dirty="0"/>
              <a:t>random</a:t>
            </a:r>
            <a:r>
              <a:rPr lang="en-US" b="0" dirty="0"/>
              <a:t> starting configuration created</a:t>
            </a:r>
            <a:endParaRPr lang="en-AU" b="0" dirty="0"/>
          </a:p>
        </p:txBody>
      </p:sp>
    </p:spTree>
    <p:extLst>
      <p:ext uri="{BB962C8B-B14F-4D97-AF65-F5344CB8AC3E}">
        <p14:creationId xmlns:p14="http://schemas.microsoft.com/office/powerpoint/2010/main" val="40699373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Number Placeholder 2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56660712-3158-7C42-AEED-7E4FBF12D313}" type="slidenum">
              <a:rPr lang="en-AU" sz="1400"/>
              <a:pPr/>
              <a:t>18</a:t>
            </a:fld>
            <a:endParaRPr lang="en-AU" sz="1400" dirty="0"/>
          </a:p>
        </p:txBody>
      </p:sp>
      <p:sp>
        <p:nvSpPr>
          <p:cNvPr id="2867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>
                <a:latin typeface="Times New Roman" charset="0"/>
              </a:rPr>
              <a:t>Private helper method for initializing</a:t>
            </a:r>
            <a:endParaRPr lang="en-US" dirty="0">
              <a:latin typeface="Times New Roman" charset="0"/>
            </a:endParaRPr>
          </a:p>
        </p:txBody>
      </p:sp>
      <p:sp>
        <p:nvSpPr>
          <p:cNvPr id="28676" name="Text Box 3"/>
          <p:cNvSpPr txBox="1">
            <a:spLocks noChangeArrowheads="1"/>
          </p:cNvSpPr>
          <p:nvPr/>
        </p:nvSpPr>
        <p:spPr bwMode="auto">
          <a:xfrm>
            <a:off x="774000" y="1677600"/>
            <a:ext cx="7645400" cy="16312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l">
              <a:buFontTx/>
              <a:buNone/>
            </a:pPr>
            <a:r>
              <a:rPr lang="en-US" sz="2000" b="0" dirty="0">
                <a:latin typeface="Courier" charset="0"/>
              </a:rPr>
              <a:t>private void initializeMap(double </a:t>
            </a:r>
            <a:r>
              <a:rPr lang="en-US" sz="2000" b="0" dirty="0" smtClean="0">
                <a:latin typeface="Courier" charset="0"/>
              </a:rPr>
              <a:t>probability) </a:t>
            </a:r>
            <a:r>
              <a:rPr lang="en-US" sz="2000" b="0" dirty="0">
                <a:latin typeface="Courier" charset="0"/>
              </a:rPr>
              <a:t>{</a:t>
            </a:r>
          </a:p>
          <a:p>
            <a:pPr algn="l">
              <a:buFontTx/>
              <a:buNone/>
            </a:pPr>
            <a:r>
              <a:rPr lang="en-US" sz="2000" b="0" dirty="0">
                <a:latin typeface="Courier" charset="0"/>
              </a:rPr>
              <a:t>  for (int </a:t>
            </a:r>
            <a:r>
              <a:rPr lang="en-US" sz="2000" b="0" dirty="0" smtClean="0">
                <a:latin typeface="Courier" charset="0"/>
              </a:rPr>
              <a:t>i = 0</a:t>
            </a:r>
            <a:r>
              <a:rPr lang="en-US" sz="2000" b="0" dirty="0">
                <a:latin typeface="Courier" charset="0"/>
              </a:rPr>
              <a:t>; </a:t>
            </a:r>
            <a:r>
              <a:rPr lang="en-US" sz="2000" b="0" dirty="0" smtClean="0">
                <a:latin typeface="Courier" charset="0"/>
              </a:rPr>
              <a:t>i &lt; width</a:t>
            </a:r>
            <a:r>
              <a:rPr lang="en-US" sz="2000" b="0" dirty="0">
                <a:latin typeface="Courier" charset="0"/>
              </a:rPr>
              <a:t>; i</a:t>
            </a:r>
            <a:r>
              <a:rPr lang="en-US" sz="2000" b="0" dirty="0" smtClean="0">
                <a:latin typeface="Courier" charset="0"/>
              </a:rPr>
              <a:t>++)</a:t>
            </a:r>
            <a:endParaRPr lang="en-US" sz="2000" b="0" dirty="0">
              <a:latin typeface="Courier" charset="0"/>
            </a:endParaRPr>
          </a:p>
          <a:p>
            <a:pPr algn="l">
              <a:buFontTx/>
              <a:buNone/>
            </a:pPr>
            <a:r>
              <a:rPr lang="en-US" sz="2000" b="0" dirty="0">
                <a:latin typeface="Courier" charset="0"/>
              </a:rPr>
              <a:t>    for (int </a:t>
            </a:r>
            <a:r>
              <a:rPr lang="en-US" sz="2000" b="0" dirty="0" smtClean="0">
                <a:latin typeface="Courier" charset="0"/>
              </a:rPr>
              <a:t>j = 0</a:t>
            </a:r>
            <a:r>
              <a:rPr lang="en-US" sz="2000" b="0" dirty="0">
                <a:latin typeface="Courier" charset="0"/>
              </a:rPr>
              <a:t>; </a:t>
            </a:r>
            <a:r>
              <a:rPr lang="en-US" sz="2000" b="0" dirty="0" smtClean="0">
                <a:latin typeface="Courier" charset="0"/>
              </a:rPr>
              <a:t>j &lt; height</a:t>
            </a:r>
            <a:r>
              <a:rPr lang="en-US" sz="2000" b="0" dirty="0">
                <a:latin typeface="Courier" charset="0"/>
              </a:rPr>
              <a:t>; j</a:t>
            </a:r>
            <a:r>
              <a:rPr lang="en-US" sz="2000" b="0" dirty="0" smtClean="0">
                <a:latin typeface="Courier" charset="0"/>
              </a:rPr>
              <a:t>++)</a:t>
            </a:r>
            <a:endParaRPr lang="en-US" sz="2000" b="0" dirty="0">
              <a:latin typeface="Courier" charset="0"/>
            </a:endParaRPr>
          </a:p>
          <a:p>
            <a:pPr algn="l">
              <a:buFontTx/>
              <a:buNone/>
            </a:pPr>
            <a:r>
              <a:rPr lang="en-US" sz="2000" b="0" dirty="0">
                <a:latin typeface="Courier" charset="0"/>
              </a:rPr>
              <a:t>      </a:t>
            </a:r>
            <a:r>
              <a:rPr lang="en-US" sz="2000" b="0" dirty="0" smtClean="0">
                <a:latin typeface="Courier" charset="0"/>
              </a:rPr>
              <a:t>map[i][j] = Math.random</a:t>
            </a:r>
            <a:r>
              <a:rPr lang="en-US" sz="2000" b="0" dirty="0">
                <a:latin typeface="Courier" charset="0"/>
              </a:rPr>
              <a:t>() &lt; </a:t>
            </a:r>
            <a:r>
              <a:rPr lang="en-US" sz="2000" b="0" dirty="0" smtClean="0">
                <a:latin typeface="Courier" charset="0"/>
              </a:rPr>
              <a:t>probability;</a:t>
            </a:r>
            <a:endParaRPr lang="en-US" sz="2000" b="0" dirty="0">
              <a:latin typeface="Courier" charset="0"/>
            </a:endParaRPr>
          </a:p>
          <a:p>
            <a:pPr algn="l">
              <a:buFontTx/>
              <a:buNone/>
            </a:pPr>
            <a:r>
              <a:rPr lang="en-US" sz="2000" b="0" dirty="0">
                <a:latin typeface="Courier" charset="0"/>
              </a:rPr>
              <a:t>}</a:t>
            </a:r>
          </a:p>
        </p:txBody>
      </p:sp>
      <p:sp>
        <p:nvSpPr>
          <p:cNvPr id="28677" name="Text Box 4"/>
          <p:cNvSpPr txBox="1">
            <a:spLocks noChangeArrowheads="1"/>
          </p:cNvSpPr>
          <p:nvPr/>
        </p:nvSpPr>
        <p:spPr bwMode="auto">
          <a:xfrm>
            <a:off x="5900738" y="3068638"/>
            <a:ext cx="23939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l">
              <a:spcBef>
                <a:spcPct val="50000"/>
              </a:spcBef>
            </a:pPr>
            <a:endParaRPr lang="en-US" b="0" dirty="0">
              <a:latin typeface="Courier" charset="0"/>
            </a:endParaRPr>
          </a:p>
        </p:txBody>
      </p:sp>
      <p:sp>
        <p:nvSpPr>
          <p:cNvPr id="28678" name="Text Box 5"/>
          <p:cNvSpPr txBox="1">
            <a:spLocks noChangeArrowheads="1"/>
          </p:cNvSpPr>
          <p:nvPr/>
        </p:nvSpPr>
        <p:spPr bwMode="auto">
          <a:xfrm>
            <a:off x="4572000" y="3213100"/>
            <a:ext cx="37877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l">
              <a:spcBef>
                <a:spcPct val="50000"/>
              </a:spcBef>
            </a:pPr>
            <a:endParaRPr lang="en-US" b="0" dirty="0">
              <a:latin typeface="Courier" charset="0"/>
            </a:endParaRPr>
          </a:p>
        </p:txBody>
      </p:sp>
      <p:sp>
        <p:nvSpPr>
          <p:cNvPr id="367622" name="Text Box 6"/>
          <p:cNvSpPr txBox="1">
            <a:spLocks noChangeArrowheads="1"/>
          </p:cNvSpPr>
          <p:nvPr/>
        </p:nvSpPr>
        <p:spPr bwMode="auto">
          <a:xfrm>
            <a:off x="1361337" y="3800928"/>
            <a:ext cx="6224475" cy="830997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blurRad="63500" dist="107763" dir="2700000" algn="ctr" rotWithShape="0">
              <a:schemeClr val="bg2">
                <a:alpha val="50000"/>
              </a:schemeClr>
            </a:outerShdw>
          </a:effectLst>
        </p:spPr>
        <p:txBody>
          <a:bodyPr wrap="squar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l">
              <a:spcBef>
                <a:spcPct val="50000"/>
              </a:spcBef>
              <a:buFontTx/>
              <a:buNone/>
            </a:pPr>
            <a:r>
              <a:rPr lang="en-AU" b="0" dirty="0"/>
              <a:t>If the user specifies 0.2 as the probability, </a:t>
            </a:r>
            <a:r>
              <a:rPr lang="en-AU" b="0" dirty="0" smtClean="0"/>
              <a:t>approximately </a:t>
            </a:r>
            <a:r>
              <a:rPr lang="en-AU" b="0" dirty="0"/>
              <a:t>20% of the cells will be occupied</a:t>
            </a:r>
            <a:endParaRPr lang="en-US" b="0" dirty="0"/>
          </a:p>
        </p:txBody>
      </p:sp>
      <p:sp>
        <p:nvSpPr>
          <p:cNvPr id="367623" name="Text Box 7"/>
          <p:cNvSpPr txBox="1">
            <a:spLocks noChangeArrowheads="1"/>
          </p:cNvSpPr>
          <p:nvPr/>
        </p:nvSpPr>
        <p:spPr bwMode="auto">
          <a:xfrm>
            <a:off x="1868942" y="5375503"/>
            <a:ext cx="5043487" cy="8350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blurRad="63500" dist="107763" dir="2700000" algn="ctr" rotWithShape="0">
              <a:schemeClr val="bg2">
                <a:alpha val="50000"/>
              </a:schemeClr>
            </a:outerShdw>
          </a:effectLst>
        </p:spPr>
        <p:txBody>
          <a:bodyPr wrap="squar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l">
              <a:spcBef>
                <a:spcPct val="50000"/>
              </a:spcBef>
              <a:buFontTx/>
              <a:buNone/>
            </a:pPr>
            <a:r>
              <a:rPr lang="en-AU" b="0" dirty="0"/>
              <a:t> </a:t>
            </a:r>
            <a:r>
              <a:rPr lang="en-AU" b="0" dirty="0">
                <a:latin typeface="Courier" charset="0"/>
              </a:rPr>
              <a:t>Math.random()</a:t>
            </a:r>
            <a:r>
              <a:rPr lang="en-AU" b="0" dirty="0"/>
              <a:t> is a quick way to get random </a:t>
            </a:r>
            <a:r>
              <a:rPr lang="en-AU" b="0" dirty="0">
                <a:latin typeface="Courier" charset="0"/>
              </a:rPr>
              <a:t>double</a:t>
            </a:r>
            <a:r>
              <a:rPr lang="en-AU" b="0" dirty="0"/>
              <a:t>s between </a:t>
            </a:r>
            <a:r>
              <a:rPr lang="en-AU" b="0" dirty="0">
                <a:latin typeface="Courier" panose="02060409020205020404" pitchFamily="49" charset="0"/>
              </a:rPr>
              <a:t>0</a:t>
            </a:r>
            <a:r>
              <a:rPr lang="en-AU" b="0" dirty="0"/>
              <a:t> and </a:t>
            </a:r>
            <a:r>
              <a:rPr lang="en-AU" b="0" dirty="0">
                <a:latin typeface="Courier" panose="02060409020205020404" pitchFamily="49" charset="0"/>
              </a:rPr>
              <a:t>1</a:t>
            </a:r>
            <a:endParaRPr lang="en-US" b="0" dirty="0">
              <a:latin typeface="Courier" panose="020604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91501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1F8096FE-12ED-5646-90EB-81056302140C}" type="slidenum">
              <a:rPr lang="en-AU" sz="1400"/>
              <a:pPr/>
              <a:t>19</a:t>
            </a:fld>
            <a:endParaRPr lang="en-AU" sz="1400" dirty="0"/>
          </a:p>
        </p:txBody>
      </p:sp>
      <p:sp>
        <p:nvSpPr>
          <p:cNvPr id="2969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>
                <a:latin typeface="Times New Roman" charset="0"/>
              </a:rPr>
              <a:t>The default constructor</a:t>
            </a:r>
            <a:endParaRPr lang="en-US" dirty="0">
              <a:latin typeface="Times New Roman" charset="0"/>
            </a:endParaRPr>
          </a:p>
        </p:txBody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2000"/>
            <a:ext cx="7772400" cy="1400175"/>
          </a:xfrm>
        </p:spPr>
        <p:txBody>
          <a:bodyPr/>
          <a:lstStyle/>
          <a:p>
            <a:r>
              <a:rPr lang="en-AU" dirty="0">
                <a:latin typeface="Times New Roman" charset="0"/>
              </a:rPr>
              <a:t>It is </a:t>
            </a:r>
            <a:r>
              <a:rPr lang="en-AU" dirty="0" smtClean="0">
                <a:latin typeface="Times New Roman" charset="0"/>
              </a:rPr>
              <a:t>polite </a:t>
            </a:r>
            <a:r>
              <a:rPr lang="en-AU" dirty="0">
                <a:latin typeface="Times New Roman" charset="0"/>
              </a:rPr>
              <a:t>to </a:t>
            </a:r>
            <a:r>
              <a:rPr lang="en-AU" dirty="0" smtClean="0">
                <a:latin typeface="Times New Roman" charset="0"/>
              </a:rPr>
              <a:t>also give </a:t>
            </a:r>
            <a:r>
              <a:rPr lang="en-AU" dirty="0">
                <a:latin typeface="Times New Roman" charset="0"/>
              </a:rPr>
              <a:t>a </a:t>
            </a:r>
            <a:r>
              <a:rPr lang="ja-JP" altLang="en-AU" dirty="0">
                <a:latin typeface="Times New Roman" charset="0"/>
              </a:rPr>
              <a:t>“</a:t>
            </a:r>
            <a:r>
              <a:rPr lang="en-AU" dirty="0">
                <a:latin typeface="Times New Roman" charset="0"/>
              </a:rPr>
              <a:t>default</a:t>
            </a:r>
            <a:r>
              <a:rPr lang="ja-JP" altLang="en-AU" dirty="0">
                <a:latin typeface="Times New Roman" charset="0"/>
              </a:rPr>
              <a:t>”</a:t>
            </a:r>
            <a:r>
              <a:rPr lang="en-AU" dirty="0">
                <a:latin typeface="Times New Roman" charset="0"/>
              </a:rPr>
              <a:t> constructor for users who just wish to get going quickly, and are willing to accept </a:t>
            </a:r>
            <a:r>
              <a:rPr lang="en-AU" dirty="0" smtClean="0">
                <a:latin typeface="Times New Roman" charset="0"/>
              </a:rPr>
              <a:t>programmer-chosen </a:t>
            </a:r>
            <a:r>
              <a:rPr lang="en-AU" dirty="0">
                <a:latin typeface="Times New Roman" charset="0"/>
              </a:rPr>
              <a:t>values</a:t>
            </a:r>
            <a:endParaRPr lang="en-US" dirty="0">
              <a:latin typeface="Times New Roman" charset="0"/>
            </a:endParaRPr>
          </a:p>
        </p:txBody>
      </p:sp>
      <p:sp>
        <p:nvSpPr>
          <p:cNvPr id="29701" name="Text Box 4"/>
          <p:cNvSpPr txBox="1">
            <a:spLocks noChangeArrowheads="1"/>
          </p:cNvSpPr>
          <p:nvPr/>
        </p:nvSpPr>
        <p:spPr bwMode="auto">
          <a:xfrm>
            <a:off x="2312988" y="3068638"/>
            <a:ext cx="4121150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l">
              <a:buFontTx/>
              <a:buNone/>
            </a:pPr>
            <a:r>
              <a:rPr lang="en-US" sz="2000" b="0" dirty="0">
                <a:latin typeface="Courier" charset="0"/>
              </a:rPr>
              <a:t> public Life() {</a:t>
            </a:r>
          </a:p>
          <a:p>
            <a:pPr algn="l">
              <a:buFontTx/>
              <a:buNone/>
            </a:pPr>
            <a:r>
              <a:rPr lang="en-US" sz="2000" b="0" dirty="0">
                <a:latin typeface="Courier" charset="0"/>
              </a:rPr>
              <a:t>   this(128</a:t>
            </a:r>
            <a:r>
              <a:rPr lang="en-US" sz="2000" b="0" dirty="0" smtClean="0">
                <a:latin typeface="Courier" charset="0"/>
              </a:rPr>
              <a:t>, 128, 0.1</a:t>
            </a:r>
            <a:r>
              <a:rPr lang="en-US" sz="2000" b="0" dirty="0">
                <a:latin typeface="Courier" charset="0"/>
              </a:rPr>
              <a:t>);</a:t>
            </a:r>
          </a:p>
          <a:p>
            <a:pPr algn="l">
              <a:buFontTx/>
              <a:buNone/>
            </a:pPr>
            <a:r>
              <a:rPr lang="en-US" sz="2000" b="0" dirty="0">
                <a:latin typeface="Courier" charset="0"/>
              </a:rPr>
              <a:t> }</a:t>
            </a:r>
          </a:p>
        </p:txBody>
      </p:sp>
      <p:sp>
        <p:nvSpPr>
          <p:cNvPr id="368645" name="Text Box 5"/>
          <p:cNvSpPr txBox="1">
            <a:spLocks noChangeArrowheads="1"/>
          </p:cNvSpPr>
          <p:nvPr/>
        </p:nvSpPr>
        <p:spPr bwMode="auto">
          <a:xfrm>
            <a:off x="2037895" y="4797425"/>
            <a:ext cx="4928962" cy="830997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blurRad="63500" dist="107763" dir="2700000" algn="ctr" rotWithShape="0">
              <a:schemeClr val="bg2">
                <a:alpha val="50000"/>
              </a:schemeClr>
            </a:outerShdw>
          </a:effectLst>
        </p:spPr>
        <p:txBody>
          <a:bodyPr wrap="squar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AU" b="0" dirty="0"/>
              <a:t> Calls the </a:t>
            </a:r>
            <a:r>
              <a:rPr lang="en-AU" b="0" dirty="0" smtClean="0"/>
              <a:t>3-argument </a:t>
            </a:r>
            <a:r>
              <a:rPr lang="en-AU" b="0" dirty="0"/>
              <a:t>constructor with </a:t>
            </a:r>
            <a:r>
              <a:rPr lang="en-AU" b="0" dirty="0">
                <a:latin typeface="Courier" panose="02060409020205020404" pitchFamily="49" charset="0"/>
              </a:rPr>
              <a:t>128</a:t>
            </a:r>
            <a:r>
              <a:rPr lang="en-AU" b="0" dirty="0"/>
              <a:t>, </a:t>
            </a:r>
            <a:r>
              <a:rPr lang="en-AU" b="0" dirty="0" smtClean="0">
                <a:latin typeface="Courier" panose="02060409020205020404" pitchFamily="49" charset="0"/>
              </a:rPr>
              <a:t>128</a:t>
            </a:r>
            <a:r>
              <a:rPr lang="en-AU" b="0" dirty="0" smtClean="0"/>
              <a:t>, and </a:t>
            </a:r>
            <a:r>
              <a:rPr lang="en-AU" b="0" dirty="0">
                <a:latin typeface="Courier" panose="02060409020205020404" pitchFamily="49" charset="0"/>
              </a:rPr>
              <a:t>0.1</a:t>
            </a:r>
            <a:r>
              <a:rPr lang="en-AU" b="0" dirty="0"/>
              <a:t> as the values</a:t>
            </a:r>
            <a:endParaRPr lang="en-US" b="0" dirty="0"/>
          </a:p>
        </p:txBody>
      </p:sp>
    </p:spTree>
    <p:extLst>
      <p:ext uri="{BB962C8B-B14F-4D97-AF65-F5344CB8AC3E}">
        <p14:creationId xmlns:p14="http://schemas.microsoft.com/office/powerpoint/2010/main" val="14020016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CEF558E3-0B94-7F4C-AC87-EF51A4E99A9A}" type="slidenum">
              <a:rPr lang="en-AU" sz="1400"/>
              <a:pPr/>
              <a:t>2</a:t>
            </a:fld>
            <a:endParaRPr lang="en-AU" sz="1400" dirty="0"/>
          </a:p>
        </p:txBody>
      </p:sp>
      <p:sp>
        <p:nvSpPr>
          <p:cNvPr id="1536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Times New Roman" charset="0"/>
              </a:rPr>
              <a:t>Scope of this lecture</a:t>
            </a:r>
            <a:endParaRPr lang="en-AU" dirty="0">
              <a:latin typeface="Times New Roman" charset="0"/>
            </a:endParaRPr>
          </a:p>
        </p:txBody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>
                <a:latin typeface="Times New Roman" charset="0"/>
              </a:rPr>
              <a:t>Software design</a:t>
            </a:r>
          </a:p>
          <a:p>
            <a:r>
              <a:rPr lang="en-US" dirty="0" smtClean="0">
                <a:latin typeface="Times New Roman" charset="0"/>
              </a:rPr>
              <a:t>Case study: The </a:t>
            </a:r>
            <a:r>
              <a:rPr lang="en-US" dirty="0">
                <a:latin typeface="Times New Roman" charset="0"/>
              </a:rPr>
              <a:t>Game of Life</a:t>
            </a:r>
          </a:p>
          <a:p>
            <a:r>
              <a:rPr lang="en-US" dirty="0">
                <a:latin typeface="Times New Roman" charset="0"/>
              </a:rPr>
              <a:t>Implementation</a:t>
            </a:r>
          </a:p>
          <a:p>
            <a:r>
              <a:rPr lang="en-US" dirty="0">
                <a:latin typeface="Times New Roman" charset="0"/>
              </a:rPr>
              <a:t>Performance </a:t>
            </a:r>
            <a:r>
              <a:rPr lang="en-US" dirty="0" smtClean="0">
                <a:latin typeface="Times New Roman" charset="0"/>
              </a:rPr>
              <a:t>Issues</a:t>
            </a:r>
          </a:p>
          <a:p>
            <a:endParaRPr lang="en-US" dirty="0">
              <a:latin typeface="Times New Roman" charset="0"/>
            </a:endParaRPr>
          </a:p>
          <a:p>
            <a:pPr>
              <a:buFontTx/>
              <a:buNone/>
            </a:pPr>
            <a:endParaRPr lang="en-US" dirty="0">
              <a:latin typeface="Times New Roman" charset="0"/>
            </a:endParaRPr>
          </a:p>
          <a:p>
            <a:endParaRPr lang="en-US" dirty="0">
              <a:latin typeface="Times New Roman" charset="0"/>
            </a:endParaRPr>
          </a:p>
          <a:p>
            <a:endParaRPr lang="en-US" dirty="0">
              <a:latin typeface="Times New Roman" charset="0"/>
            </a:endParaRPr>
          </a:p>
          <a:p>
            <a:pPr>
              <a:buFontTx/>
              <a:buNone/>
            </a:pPr>
            <a:endParaRPr lang="en-US" dirty="0">
              <a:latin typeface="Times New Roman" charset="0"/>
            </a:endParaRPr>
          </a:p>
          <a:p>
            <a:r>
              <a:rPr lang="en-US" dirty="0">
                <a:latin typeface="Times New Roman" charset="0"/>
              </a:rPr>
              <a:t>References: </a:t>
            </a:r>
            <a:endParaRPr lang="en-US" dirty="0" smtClean="0">
              <a:latin typeface="Times New Roman" charset="0"/>
            </a:endParaRPr>
          </a:p>
          <a:p>
            <a:pPr lvl="1"/>
            <a:r>
              <a:rPr lang="en-US" dirty="0">
                <a:latin typeface="Times New Roman" charset="0"/>
                <a:hlinkClick r:id="rId2"/>
              </a:rPr>
              <a:t>http://</a:t>
            </a:r>
            <a:r>
              <a:rPr lang="en-US" dirty="0" smtClean="0">
                <a:latin typeface="Times New Roman" charset="0"/>
                <a:hlinkClick r:id="rId2"/>
              </a:rPr>
              <a:t>en.wikipedia.org/wiki/Conway%27s_Game_of_Life</a:t>
            </a:r>
            <a:r>
              <a:rPr lang="en-US" dirty="0" smtClean="0">
                <a:latin typeface="Times New Roman" charset="0"/>
              </a:rPr>
              <a:t> </a:t>
            </a:r>
            <a:endParaRPr lang="en-US" dirty="0">
              <a:latin typeface="Times New Roman" charset="0"/>
            </a:endParaRPr>
          </a:p>
          <a:p>
            <a:pPr lvl="1"/>
            <a:r>
              <a:rPr lang="en-US" dirty="0">
                <a:latin typeface="Times New Roman" charset="0"/>
                <a:ea typeface="ＭＳ Ｐゴシック" charset="0"/>
                <a:hlinkClick r:id="rId3"/>
              </a:rPr>
              <a:t>http://www.bitstorm.org/gameoflife</a:t>
            </a:r>
            <a:r>
              <a:rPr lang="en-US" dirty="0" smtClean="0">
                <a:latin typeface="Times New Roman" charset="0"/>
                <a:ea typeface="ＭＳ Ｐゴシック" charset="0"/>
                <a:hlinkClick r:id="rId3"/>
              </a:rPr>
              <a:t>/</a:t>
            </a:r>
            <a:r>
              <a:rPr lang="en-US" dirty="0" smtClean="0">
                <a:latin typeface="Times New Roman" charset="0"/>
                <a:ea typeface="ＭＳ Ｐゴシック" charset="0"/>
              </a:rPr>
              <a:t> </a:t>
            </a:r>
            <a:endParaRPr lang="en-US" dirty="0">
              <a:latin typeface="Times New Roman" charset="0"/>
              <a:ea typeface="ＭＳ Ｐゴシック" charset="0"/>
            </a:endParaRPr>
          </a:p>
          <a:p>
            <a:pPr lvl="1"/>
            <a:r>
              <a:rPr lang="en-US" dirty="0">
                <a:latin typeface="Times New Roman" charset="0"/>
                <a:ea typeface="ＭＳ Ｐゴシック" charset="0"/>
              </a:rPr>
              <a:t>(and hundreds of other websites)</a:t>
            </a:r>
          </a:p>
        </p:txBody>
      </p:sp>
    </p:spTree>
    <p:extLst>
      <p:ext uri="{BB962C8B-B14F-4D97-AF65-F5344CB8AC3E}">
        <p14:creationId xmlns:p14="http://schemas.microsoft.com/office/powerpoint/2010/main" val="24002869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lide Number Placeholder 2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C8D7B22C-6223-FB4F-B838-3CF415A04C54}" type="slidenum">
              <a:rPr lang="en-AU" sz="1400"/>
              <a:pPr/>
              <a:t>20</a:t>
            </a:fld>
            <a:endParaRPr lang="en-AU" sz="1400" dirty="0"/>
          </a:p>
        </p:txBody>
      </p:sp>
      <p:sp>
        <p:nvSpPr>
          <p:cNvPr id="3072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Times New Roman" charset="0"/>
              </a:rPr>
              <a:t>A new generation</a:t>
            </a:r>
            <a:endParaRPr lang="en-AU" dirty="0">
              <a:latin typeface="Times New Roman" charset="0"/>
            </a:endParaRPr>
          </a:p>
        </p:txBody>
      </p:sp>
      <p:sp>
        <p:nvSpPr>
          <p:cNvPr id="30724" name="Rectangle 3"/>
          <p:cNvSpPr>
            <a:spLocks noChangeArrowheads="1"/>
          </p:cNvSpPr>
          <p:nvPr/>
        </p:nvSpPr>
        <p:spPr bwMode="auto">
          <a:xfrm>
            <a:off x="774000" y="1677600"/>
            <a:ext cx="8153400" cy="45243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  <a:buFontTx/>
              <a:buNone/>
            </a:pPr>
            <a:r>
              <a:rPr lang="en-AU" sz="1800" b="0" dirty="0">
                <a:latin typeface="Courier" charset="0"/>
              </a:rPr>
              <a:t>public void nextGeneration() {</a:t>
            </a:r>
          </a:p>
          <a:p>
            <a:pPr algn="l">
              <a:spcBef>
                <a:spcPct val="50000"/>
              </a:spcBef>
              <a:buFontTx/>
              <a:buNone/>
            </a:pPr>
            <a:r>
              <a:rPr lang="en-AU" sz="1800" b="0" dirty="0">
                <a:latin typeface="Courier" charset="0"/>
              </a:rPr>
              <a:t>  boolean[][] nextMap = new boolean[width][height];</a:t>
            </a:r>
          </a:p>
          <a:p>
            <a:pPr algn="l">
              <a:spcBef>
                <a:spcPct val="50000"/>
              </a:spcBef>
              <a:buFontTx/>
              <a:buNone/>
            </a:pPr>
            <a:r>
              <a:rPr lang="en-AU" sz="1800" b="0" dirty="0">
                <a:latin typeface="Courier" charset="0"/>
              </a:rPr>
              <a:t>  for (int </a:t>
            </a:r>
            <a:r>
              <a:rPr lang="en-AU" sz="1800" b="0" dirty="0" smtClean="0">
                <a:latin typeface="Courier" charset="0"/>
              </a:rPr>
              <a:t>i = 0; i &lt; width; i</a:t>
            </a:r>
            <a:r>
              <a:rPr lang="en-AU" sz="1800" b="0" dirty="0">
                <a:latin typeface="Courier" charset="0"/>
              </a:rPr>
              <a:t>++)</a:t>
            </a:r>
            <a:r>
              <a:rPr lang="en-US" sz="1800" b="0" dirty="0">
                <a:latin typeface="Courier" charset="0"/>
              </a:rPr>
              <a:t> </a:t>
            </a:r>
            <a:endParaRPr lang="en-AU" sz="1800" b="0" dirty="0">
              <a:latin typeface="Courier" charset="0"/>
            </a:endParaRPr>
          </a:p>
          <a:p>
            <a:pPr algn="l">
              <a:spcBef>
                <a:spcPct val="50000"/>
              </a:spcBef>
              <a:buFontTx/>
              <a:buNone/>
            </a:pPr>
            <a:r>
              <a:rPr lang="en-AU" sz="1800" b="0" dirty="0">
                <a:latin typeface="Courier" charset="0"/>
              </a:rPr>
              <a:t>    for (int </a:t>
            </a:r>
            <a:r>
              <a:rPr lang="en-AU" sz="1800" b="0" dirty="0" smtClean="0">
                <a:latin typeface="Courier" charset="0"/>
              </a:rPr>
              <a:t>j = 0; j &lt; height; j</a:t>
            </a:r>
            <a:r>
              <a:rPr lang="en-AU" sz="1800" b="0" dirty="0">
                <a:latin typeface="Courier" charset="0"/>
              </a:rPr>
              <a:t>++) </a:t>
            </a:r>
          </a:p>
          <a:p>
            <a:pPr algn="l">
              <a:spcBef>
                <a:spcPct val="50000"/>
              </a:spcBef>
              <a:buFontTx/>
              <a:buNone/>
            </a:pPr>
            <a:r>
              <a:rPr lang="en-AU" sz="1800" b="0" dirty="0">
                <a:latin typeface="Courier" charset="0"/>
              </a:rPr>
              <a:t>      </a:t>
            </a:r>
            <a:r>
              <a:rPr lang="en-AU" sz="1800" b="0" dirty="0" smtClean="0">
                <a:latin typeface="Courier" charset="0"/>
              </a:rPr>
              <a:t>switch (numNeighbours(i, j)) {</a:t>
            </a:r>
            <a:endParaRPr lang="en-AU" sz="1800" b="0" dirty="0">
              <a:latin typeface="Courier" charset="0"/>
            </a:endParaRPr>
          </a:p>
          <a:p>
            <a:pPr algn="l">
              <a:spcBef>
                <a:spcPct val="50000"/>
              </a:spcBef>
              <a:buFontTx/>
              <a:buNone/>
            </a:pPr>
            <a:r>
              <a:rPr lang="en-AU" dirty="0" smtClean="0">
                <a:latin typeface="Courier" charset="0"/>
              </a:rPr>
              <a:t>      case</a:t>
            </a:r>
            <a:r>
              <a:rPr lang="en-AU" sz="1800" b="0" dirty="0" smtClean="0">
                <a:latin typeface="Courier" charset="0"/>
              </a:rPr>
              <a:t> 2:  nextMap[i</a:t>
            </a:r>
            <a:r>
              <a:rPr lang="en-AU" sz="1800" b="0" dirty="0">
                <a:latin typeface="Courier" charset="0"/>
              </a:rPr>
              <a:t>][j] = map[i][j</a:t>
            </a:r>
            <a:r>
              <a:rPr lang="en-AU" sz="1800" b="0" dirty="0" smtClean="0">
                <a:latin typeface="Courier" charset="0"/>
              </a:rPr>
              <a:t>]; break;</a:t>
            </a:r>
            <a:endParaRPr lang="en-AU" sz="1800" b="0" dirty="0">
              <a:latin typeface="Courier" charset="0"/>
            </a:endParaRPr>
          </a:p>
          <a:p>
            <a:pPr algn="l">
              <a:spcBef>
                <a:spcPct val="50000"/>
              </a:spcBef>
              <a:buFontTx/>
              <a:buNone/>
            </a:pPr>
            <a:r>
              <a:rPr lang="en-AU" sz="1800" b="0" dirty="0">
                <a:latin typeface="Courier" charset="0"/>
              </a:rPr>
              <a:t>      </a:t>
            </a:r>
            <a:r>
              <a:rPr lang="en-AU" dirty="0" smtClean="0">
                <a:latin typeface="Courier" charset="0"/>
              </a:rPr>
              <a:t>case</a:t>
            </a:r>
            <a:r>
              <a:rPr lang="en-AU" sz="1800" b="0" dirty="0" smtClean="0">
                <a:latin typeface="Courier" charset="0"/>
              </a:rPr>
              <a:t> 3</a:t>
            </a:r>
            <a:r>
              <a:rPr lang="en-AU" dirty="0">
                <a:latin typeface="Courier" charset="0"/>
              </a:rPr>
              <a:t>:</a:t>
            </a:r>
            <a:r>
              <a:rPr lang="en-AU" sz="1800" b="0" dirty="0" smtClean="0">
                <a:latin typeface="Courier" charset="0"/>
              </a:rPr>
              <a:t>  nextMap[i</a:t>
            </a:r>
            <a:r>
              <a:rPr lang="en-AU" sz="1800" b="0" dirty="0">
                <a:latin typeface="Courier" charset="0"/>
              </a:rPr>
              <a:t>][j] = true</a:t>
            </a:r>
            <a:r>
              <a:rPr lang="en-AU" sz="1800" b="0" dirty="0" smtClean="0">
                <a:latin typeface="Courier" charset="0"/>
              </a:rPr>
              <a:t>;      break;</a:t>
            </a:r>
          </a:p>
          <a:p>
            <a:pPr>
              <a:spcBef>
                <a:spcPct val="50000"/>
              </a:spcBef>
            </a:pPr>
            <a:r>
              <a:rPr lang="en-AU" dirty="0">
                <a:latin typeface="Courier" charset="0"/>
              </a:rPr>
              <a:t> </a:t>
            </a:r>
            <a:r>
              <a:rPr lang="en-AU" dirty="0" smtClean="0">
                <a:latin typeface="Courier" charset="0"/>
              </a:rPr>
              <a:t>     default</a:t>
            </a:r>
            <a:r>
              <a:rPr lang="en-AU" dirty="0">
                <a:latin typeface="Courier" charset="0"/>
              </a:rPr>
              <a:t>: nextMap[i][j] = false</a:t>
            </a:r>
            <a:r>
              <a:rPr lang="en-AU" dirty="0" smtClean="0">
                <a:latin typeface="Courier" charset="0"/>
              </a:rPr>
              <a:t>;</a:t>
            </a:r>
          </a:p>
          <a:p>
            <a:pPr>
              <a:spcBef>
                <a:spcPct val="50000"/>
              </a:spcBef>
            </a:pPr>
            <a:r>
              <a:rPr lang="en-AU" dirty="0">
                <a:latin typeface="Courier" charset="0"/>
              </a:rPr>
              <a:t> </a:t>
            </a:r>
            <a:r>
              <a:rPr lang="en-AU" dirty="0" smtClean="0">
                <a:latin typeface="Courier" charset="0"/>
              </a:rPr>
              <a:t>     }</a:t>
            </a:r>
            <a:endParaRPr lang="en-AU" sz="1800" b="0" dirty="0">
              <a:latin typeface="Courier" charset="0"/>
            </a:endParaRPr>
          </a:p>
          <a:p>
            <a:pPr algn="l">
              <a:spcBef>
                <a:spcPct val="50000"/>
              </a:spcBef>
              <a:buFontTx/>
              <a:buNone/>
            </a:pPr>
            <a:r>
              <a:rPr lang="en-US" sz="1800" b="0" dirty="0">
                <a:latin typeface="Courier" charset="0"/>
              </a:rPr>
              <a:t>  </a:t>
            </a:r>
            <a:r>
              <a:rPr lang="en-AU" sz="1800" b="0" dirty="0">
                <a:latin typeface="Courier" charset="0"/>
              </a:rPr>
              <a:t>map = nextMap;</a:t>
            </a:r>
          </a:p>
          <a:p>
            <a:pPr algn="l">
              <a:spcBef>
                <a:spcPct val="50000"/>
              </a:spcBef>
              <a:buFontTx/>
              <a:buNone/>
            </a:pPr>
            <a:r>
              <a:rPr lang="en-AU" sz="1800" b="0" dirty="0">
                <a:latin typeface="Courier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10015003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Number Placeholder 2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BA950A9A-160F-5244-992E-FD5F8403A80E}" type="slidenum">
              <a:rPr lang="en-AU" sz="1400"/>
              <a:pPr/>
              <a:t>21</a:t>
            </a:fld>
            <a:endParaRPr lang="en-AU" sz="1400" dirty="0"/>
          </a:p>
        </p:txBody>
      </p:sp>
      <p:sp>
        <p:nvSpPr>
          <p:cNvPr id="3174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Times New Roman" charset="0"/>
              </a:rPr>
              <a:t>Code Dissection</a:t>
            </a:r>
            <a:endParaRPr lang="en-AU" dirty="0">
              <a:latin typeface="Times New Roman" charset="0"/>
            </a:endParaRPr>
          </a:p>
        </p:txBody>
      </p:sp>
      <p:sp>
        <p:nvSpPr>
          <p:cNvPr id="31748" name="Rectangle 3"/>
          <p:cNvSpPr>
            <a:spLocks noChangeArrowheads="1"/>
          </p:cNvSpPr>
          <p:nvPr/>
        </p:nvSpPr>
        <p:spPr bwMode="auto">
          <a:xfrm>
            <a:off x="774000" y="1677600"/>
            <a:ext cx="8206714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l">
              <a:spcBef>
                <a:spcPct val="50000"/>
              </a:spcBef>
              <a:buFontTx/>
              <a:buNone/>
            </a:pPr>
            <a:r>
              <a:rPr lang="en-AU" sz="2000" b="0" dirty="0" smtClean="0">
                <a:latin typeface="Courier" charset="0"/>
              </a:rPr>
              <a:t>boolean</a:t>
            </a:r>
            <a:r>
              <a:rPr lang="en-AU" sz="2000" b="0" dirty="0">
                <a:latin typeface="Courier" charset="0"/>
              </a:rPr>
              <a:t>[][] nextMap = new boolean[width][height];</a:t>
            </a:r>
            <a:endParaRPr lang="en-AU" sz="1600" b="0" dirty="0">
              <a:latin typeface="Courier" charset="0"/>
            </a:endParaRPr>
          </a:p>
        </p:txBody>
      </p:sp>
      <p:sp>
        <p:nvSpPr>
          <p:cNvPr id="370692" name="Text Box 4"/>
          <p:cNvSpPr txBox="1">
            <a:spLocks noChangeArrowheads="1"/>
          </p:cNvSpPr>
          <p:nvPr/>
        </p:nvSpPr>
        <p:spPr bwMode="auto">
          <a:xfrm>
            <a:off x="549727" y="2472506"/>
            <a:ext cx="8224159" cy="830997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blurRad="63500" dist="107763" dir="2700000" algn="ctr" rotWithShape="0">
              <a:schemeClr val="bg2">
                <a:alpha val="74998"/>
              </a:schemeClr>
            </a:outerShdw>
          </a:effectLst>
        </p:spPr>
        <p:txBody>
          <a:bodyPr wrap="squar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l">
              <a:spcBef>
                <a:spcPct val="50000"/>
              </a:spcBef>
              <a:buFontTx/>
              <a:buNone/>
            </a:pPr>
            <a:r>
              <a:rPr lang="en-US" b="0" dirty="0"/>
              <a:t>This creates the </a:t>
            </a:r>
            <a:r>
              <a:rPr lang="en-US" b="0" i="1" dirty="0"/>
              <a:t>space</a:t>
            </a:r>
            <a:r>
              <a:rPr lang="en-US" b="0" dirty="0"/>
              <a:t> for the “next generation” to be stored in; we use the instance variables </a:t>
            </a:r>
            <a:r>
              <a:rPr lang="en-US" b="0" dirty="0">
                <a:latin typeface="Courier" charset="0"/>
              </a:rPr>
              <a:t>width</a:t>
            </a:r>
            <a:r>
              <a:rPr lang="en-US" b="0" dirty="0"/>
              <a:t> and </a:t>
            </a:r>
            <a:r>
              <a:rPr lang="en-US" b="0" dirty="0" smtClean="0">
                <a:latin typeface="Courier" charset="0"/>
              </a:rPr>
              <a:t>height</a:t>
            </a:r>
            <a:r>
              <a:rPr lang="en-US" b="0" dirty="0" smtClean="0"/>
              <a:t> to set the size</a:t>
            </a:r>
            <a:endParaRPr lang="en-AU" b="0" dirty="0"/>
          </a:p>
        </p:txBody>
      </p:sp>
      <p:sp>
        <p:nvSpPr>
          <p:cNvPr id="370693" name="Text Box 5"/>
          <p:cNvSpPr txBox="1">
            <a:spLocks noChangeArrowheads="1"/>
          </p:cNvSpPr>
          <p:nvPr/>
        </p:nvSpPr>
        <p:spPr bwMode="auto">
          <a:xfrm>
            <a:off x="1197429" y="4343400"/>
            <a:ext cx="6934200" cy="19812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blurRad="63500" dist="107763" dir="2700000" algn="ctr" rotWithShape="0">
              <a:schemeClr val="bg2">
                <a:alpha val="74998"/>
              </a:schemeClr>
            </a:outerShdw>
          </a:effec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l">
              <a:spcBef>
                <a:spcPct val="50000"/>
              </a:spcBef>
              <a:buFontTx/>
              <a:buNone/>
            </a:pPr>
            <a:r>
              <a:rPr lang="en-US" b="0" dirty="0"/>
              <a:t>We cannot do the updating “in place” because the rules specify that the updating from generation to generation occurs over the entire grid </a:t>
            </a:r>
            <a:r>
              <a:rPr lang="en-US" b="0" i="1" dirty="0"/>
              <a:t>simultaneously</a:t>
            </a:r>
            <a:r>
              <a:rPr lang="en-US" b="0" dirty="0"/>
              <a:t>; we cannot change some values and then use the new values in the calculation for other cells</a:t>
            </a:r>
            <a:endParaRPr lang="en-AU" b="0" dirty="0"/>
          </a:p>
        </p:txBody>
      </p:sp>
    </p:spTree>
    <p:extLst>
      <p:ext uri="{BB962C8B-B14F-4D97-AF65-F5344CB8AC3E}">
        <p14:creationId xmlns:p14="http://schemas.microsoft.com/office/powerpoint/2010/main" val="30728811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lide Number Placeholder 2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F1F91EBC-D681-E840-9CF3-6FD24D87A34D}" type="slidenum">
              <a:rPr lang="en-AU" sz="1400"/>
              <a:pPr/>
              <a:t>22</a:t>
            </a:fld>
            <a:endParaRPr lang="en-AU" sz="1400" dirty="0"/>
          </a:p>
        </p:txBody>
      </p:sp>
      <p:sp>
        <p:nvSpPr>
          <p:cNvPr id="32771" name="Rectangle 2"/>
          <p:cNvSpPr>
            <a:spLocks noChangeArrowheads="1"/>
          </p:cNvSpPr>
          <p:nvPr/>
        </p:nvSpPr>
        <p:spPr bwMode="auto">
          <a:xfrm>
            <a:off x="774000" y="1677600"/>
            <a:ext cx="7666038" cy="24006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  <a:buFontTx/>
              <a:buNone/>
            </a:pPr>
            <a:r>
              <a:rPr lang="en-AU" dirty="0" smtClean="0">
                <a:latin typeface="Courier" charset="0"/>
              </a:rPr>
              <a:t>switch</a:t>
            </a:r>
            <a:r>
              <a:rPr lang="en-AU" sz="1800" b="0" dirty="0" smtClean="0">
                <a:latin typeface="Courier" charset="0"/>
              </a:rPr>
              <a:t> (numNeighbours(i, j)) {</a:t>
            </a:r>
            <a:endParaRPr lang="en-AU" sz="1800" b="0" dirty="0">
              <a:latin typeface="Courier" charset="0"/>
            </a:endParaRPr>
          </a:p>
          <a:p>
            <a:pPr algn="l">
              <a:spcBef>
                <a:spcPct val="50000"/>
              </a:spcBef>
              <a:buFontTx/>
              <a:buNone/>
            </a:pPr>
            <a:r>
              <a:rPr lang="en-AU" sz="1800" b="0" dirty="0">
                <a:latin typeface="Courier" charset="0"/>
              </a:rPr>
              <a:t>   </a:t>
            </a:r>
            <a:r>
              <a:rPr lang="en-AU" sz="1800" b="0" dirty="0" smtClean="0">
                <a:latin typeface="Courier" charset="0"/>
              </a:rPr>
              <a:t>case 2:  nextMap[i</a:t>
            </a:r>
            <a:r>
              <a:rPr lang="en-AU" sz="1800" b="0" dirty="0">
                <a:latin typeface="Courier" charset="0"/>
              </a:rPr>
              <a:t>][j] = </a:t>
            </a:r>
            <a:r>
              <a:rPr lang="en-AU" dirty="0" smtClean="0">
                <a:latin typeface="Courier" charset="0"/>
              </a:rPr>
              <a:t>map[i][j]; break;</a:t>
            </a:r>
            <a:endParaRPr lang="en-AU" sz="1800" b="0" dirty="0">
              <a:latin typeface="Courier" charset="0"/>
            </a:endParaRPr>
          </a:p>
          <a:p>
            <a:pPr algn="l">
              <a:spcBef>
                <a:spcPct val="50000"/>
              </a:spcBef>
              <a:buFontTx/>
              <a:buNone/>
            </a:pPr>
            <a:r>
              <a:rPr lang="en-AU" sz="1800" b="0" dirty="0">
                <a:latin typeface="Courier" charset="0"/>
              </a:rPr>
              <a:t>   </a:t>
            </a:r>
            <a:r>
              <a:rPr lang="en-AU" dirty="0" smtClean="0">
                <a:latin typeface="Courier" charset="0"/>
              </a:rPr>
              <a:t>case 3:  </a:t>
            </a:r>
            <a:r>
              <a:rPr lang="en-AU" sz="1800" b="0" dirty="0" smtClean="0">
                <a:latin typeface="Courier" charset="0"/>
              </a:rPr>
              <a:t>nextMap[i</a:t>
            </a:r>
            <a:r>
              <a:rPr lang="en-AU" sz="1800" b="0" dirty="0">
                <a:latin typeface="Courier" charset="0"/>
              </a:rPr>
              <a:t>][j] = </a:t>
            </a:r>
            <a:r>
              <a:rPr lang="en-AU" dirty="0" smtClean="0">
                <a:latin typeface="Courier" charset="0"/>
              </a:rPr>
              <a:t>true;      break;</a:t>
            </a:r>
            <a:endParaRPr lang="en-AU" sz="1800" b="0" dirty="0">
              <a:latin typeface="Courier" charset="0"/>
            </a:endParaRPr>
          </a:p>
          <a:p>
            <a:pPr algn="l">
              <a:spcBef>
                <a:spcPct val="50000"/>
              </a:spcBef>
              <a:buFontTx/>
              <a:buNone/>
            </a:pPr>
            <a:r>
              <a:rPr lang="en-AU" sz="1800" b="0" dirty="0">
                <a:latin typeface="Courier" charset="0"/>
              </a:rPr>
              <a:t>   </a:t>
            </a:r>
            <a:r>
              <a:rPr lang="en-AU" dirty="0" smtClean="0">
                <a:latin typeface="Courier" charset="0"/>
              </a:rPr>
              <a:t>default:</a:t>
            </a:r>
            <a:r>
              <a:rPr lang="en-AU" sz="1800" b="0" dirty="0" smtClean="0">
                <a:latin typeface="Courier" charset="0"/>
              </a:rPr>
              <a:t> nextMap[i</a:t>
            </a:r>
            <a:r>
              <a:rPr lang="en-AU" sz="1800" b="0" dirty="0">
                <a:latin typeface="Courier" charset="0"/>
              </a:rPr>
              <a:t>][j] = </a:t>
            </a:r>
            <a:r>
              <a:rPr lang="en-AU" dirty="0" smtClean="0">
                <a:latin typeface="Courier" charset="0"/>
              </a:rPr>
              <a:t>false;</a:t>
            </a:r>
            <a:endParaRPr lang="en-AU" dirty="0">
              <a:latin typeface="Courier" charset="0"/>
            </a:endParaRPr>
          </a:p>
          <a:p>
            <a:pPr algn="l">
              <a:spcBef>
                <a:spcPct val="50000"/>
              </a:spcBef>
              <a:buFontTx/>
              <a:buNone/>
            </a:pPr>
            <a:r>
              <a:rPr lang="en-AU" sz="1800" b="0" dirty="0" smtClean="0">
                <a:latin typeface="Courier" charset="0"/>
              </a:rPr>
              <a:t>}</a:t>
            </a:r>
            <a:endParaRPr lang="en-AU" sz="1800" b="0" dirty="0">
              <a:latin typeface="Courier" charset="0"/>
            </a:endParaRPr>
          </a:p>
          <a:p>
            <a:pPr algn="l">
              <a:spcBef>
                <a:spcPct val="50000"/>
              </a:spcBef>
              <a:buFontTx/>
              <a:buNone/>
            </a:pPr>
            <a:r>
              <a:rPr lang="en-US" sz="1600" b="0" dirty="0">
                <a:latin typeface="Courier" charset="0"/>
              </a:rPr>
              <a:t>    </a:t>
            </a:r>
            <a:endParaRPr lang="en-AU" sz="1600" b="0" dirty="0">
              <a:latin typeface="Courier" charset="0"/>
            </a:endParaRPr>
          </a:p>
        </p:txBody>
      </p:sp>
      <p:sp>
        <p:nvSpPr>
          <p:cNvPr id="32772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Times New Roman" charset="0"/>
              </a:rPr>
              <a:t>Code dissection</a:t>
            </a:r>
            <a:endParaRPr lang="en-AU" dirty="0">
              <a:latin typeface="Times New Roman" charset="0"/>
            </a:endParaRPr>
          </a:p>
        </p:txBody>
      </p:sp>
      <p:sp>
        <p:nvSpPr>
          <p:cNvPr id="371716" name="Text Box 4"/>
          <p:cNvSpPr txBox="1">
            <a:spLocks noChangeArrowheads="1"/>
          </p:cNvSpPr>
          <p:nvPr/>
        </p:nvSpPr>
        <p:spPr bwMode="auto">
          <a:xfrm>
            <a:off x="696911" y="4680858"/>
            <a:ext cx="7881032" cy="120015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blurRad="63500" dist="107763" dir="2700000" algn="ctr" rotWithShape="0">
              <a:schemeClr val="bg2">
                <a:alpha val="74998"/>
              </a:schemeClr>
            </a:outerShdw>
          </a:effectLst>
        </p:spPr>
        <p:txBody>
          <a:bodyPr wrap="squar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l">
              <a:spcBef>
                <a:spcPct val="50000"/>
              </a:spcBef>
              <a:buFontTx/>
              <a:buNone/>
            </a:pPr>
            <a:r>
              <a:rPr lang="en-US" b="0" dirty="0"/>
              <a:t>The main loop processes each cell </a:t>
            </a:r>
            <a:r>
              <a:rPr lang="en-US" b="0" dirty="0">
                <a:latin typeface="Courier" charset="0"/>
              </a:rPr>
              <a:t>(i,j)</a:t>
            </a:r>
            <a:r>
              <a:rPr lang="en-US" b="0" dirty="0"/>
              <a:t> in turn. The number of neighbours is calculated and the </a:t>
            </a:r>
            <a:r>
              <a:rPr lang="en-US" b="0" dirty="0">
                <a:latin typeface="Courier" charset="0"/>
              </a:rPr>
              <a:t>(i,j)</a:t>
            </a:r>
            <a:r>
              <a:rPr lang="en-US" b="0" dirty="0"/>
              <a:t> cell of </a:t>
            </a:r>
            <a:r>
              <a:rPr lang="en-US" b="0" dirty="0">
                <a:latin typeface="Courier" charset="0"/>
              </a:rPr>
              <a:t>nextMap</a:t>
            </a:r>
            <a:r>
              <a:rPr lang="en-US" b="0" dirty="0"/>
              <a:t> is set according to the rules of the Game of </a:t>
            </a:r>
            <a:r>
              <a:rPr lang="en-US" b="0" dirty="0" smtClean="0"/>
              <a:t>Life</a:t>
            </a:r>
            <a:endParaRPr lang="en-AU" b="0" dirty="0"/>
          </a:p>
        </p:txBody>
      </p:sp>
      <p:sp>
        <p:nvSpPr>
          <p:cNvPr id="32774" name="Oval 5"/>
          <p:cNvSpPr>
            <a:spLocks noChangeArrowheads="1"/>
          </p:cNvSpPr>
          <p:nvPr/>
        </p:nvSpPr>
        <p:spPr bwMode="auto">
          <a:xfrm>
            <a:off x="1840252" y="1584000"/>
            <a:ext cx="2797175" cy="533400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32775" name="Text Box 6"/>
          <p:cNvSpPr txBox="1">
            <a:spLocks noChangeArrowheads="1"/>
          </p:cNvSpPr>
          <p:nvPr/>
        </p:nvSpPr>
        <p:spPr bwMode="auto">
          <a:xfrm>
            <a:off x="6681788" y="1371600"/>
            <a:ext cx="2039937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l">
              <a:spcBef>
                <a:spcPct val="50000"/>
              </a:spcBef>
              <a:buFontTx/>
              <a:buNone/>
            </a:pPr>
            <a:r>
              <a:rPr lang="en-US" sz="1800" b="0" dirty="0">
                <a:solidFill>
                  <a:srgbClr val="FF0000"/>
                </a:solidFill>
              </a:rPr>
              <a:t>We haven’t defined this method yet</a:t>
            </a:r>
            <a:endParaRPr lang="en-AU" sz="1800" b="0" dirty="0">
              <a:solidFill>
                <a:srgbClr val="FF0000"/>
              </a:solidFill>
            </a:endParaRPr>
          </a:p>
        </p:txBody>
      </p:sp>
      <p:cxnSp>
        <p:nvCxnSpPr>
          <p:cNvPr id="32776" name="AutoShape 7"/>
          <p:cNvCxnSpPr>
            <a:cxnSpLocks noChangeShapeType="1"/>
            <a:stCxn id="32775" idx="1"/>
            <a:endCxn id="32774" idx="6"/>
          </p:cNvCxnSpPr>
          <p:nvPr/>
        </p:nvCxnSpPr>
        <p:spPr bwMode="auto">
          <a:xfrm rot="10800000" flipV="1">
            <a:off x="4637428" y="1692274"/>
            <a:ext cx="2044361" cy="158425"/>
          </a:xfrm>
          <a:prstGeom prst="curvedConnector3">
            <a:avLst>
              <a:gd name="adj1" fmla="val 50000"/>
            </a:avLst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  <p:extLst>
      <p:ext uri="{BB962C8B-B14F-4D97-AF65-F5344CB8AC3E}">
        <p14:creationId xmlns:p14="http://schemas.microsoft.com/office/powerpoint/2010/main" val="15368880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lide Number Placeholder 2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42544942-1148-6545-92EF-427A2D88511C}" type="slidenum">
              <a:rPr lang="en-AU" sz="1400"/>
              <a:pPr/>
              <a:t>23</a:t>
            </a:fld>
            <a:endParaRPr lang="en-AU" sz="1400" dirty="0"/>
          </a:p>
        </p:txBody>
      </p:sp>
      <p:sp>
        <p:nvSpPr>
          <p:cNvPr id="3379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Times New Roman" charset="0"/>
              </a:rPr>
              <a:t>Code dissection</a:t>
            </a:r>
            <a:endParaRPr lang="en-AU" dirty="0">
              <a:latin typeface="Times New Roman" charset="0"/>
            </a:endParaRPr>
          </a:p>
        </p:txBody>
      </p:sp>
      <p:sp>
        <p:nvSpPr>
          <p:cNvPr id="33796" name="Rectangle 3"/>
          <p:cNvSpPr>
            <a:spLocks noChangeArrowheads="1"/>
          </p:cNvSpPr>
          <p:nvPr/>
        </p:nvSpPr>
        <p:spPr bwMode="auto">
          <a:xfrm>
            <a:off x="774000" y="1677600"/>
            <a:ext cx="2592387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  <a:buFontTx/>
              <a:buNone/>
            </a:pPr>
            <a:r>
              <a:rPr lang="en-AU" sz="2000" b="0" dirty="0">
                <a:latin typeface="Courier" charset="0"/>
              </a:rPr>
              <a:t>map = nextMap;</a:t>
            </a:r>
          </a:p>
        </p:txBody>
      </p:sp>
      <p:sp>
        <p:nvSpPr>
          <p:cNvPr id="372740" name="Text Box 4"/>
          <p:cNvSpPr txBox="1">
            <a:spLocks noChangeArrowheads="1"/>
          </p:cNvSpPr>
          <p:nvPr/>
        </p:nvSpPr>
        <p:spPr bwMode="auto">
          <a:xfrm>
            <a:off x="916666" y="3298371"/>
            <a:ext cx="7378247" cy="120015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blurRad="63500" dist="107763" dir="2700000" algn="ctr" rotWithShape="0">
              <a:schemeClr val="bg2">
                <a:alpha val="74998"/>
              </a:schemeClr>
            </a:outerShdw>
          </a:effectLst>
        </p:spPr>
        <p:txBody>
          <a:bodyPr wrap="squar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l">
              <a:spcBef>
                <a:spcPct val="50000"/>
              </a:spcBef>
              <a:buFontTx/>
              <a:buNone/>
            </a:pPr>
            <a:r>
              <a:rPr lang="en-US" b="0" dirty="0"/>
              <a:t>The final statement </a:t>
            </a:r>
            <a:r>
              <a:rPr lang="en-US" b="0" dirty="0" smtClean="0"/>
              <a:t>makes </a:t>
            </a:r>
            <a:r>
              <a:rPr lang="en-US" b="0" dirty="0"/>
              <a:t>the instance variable </a:t>
            </a:r>
            <a:r>
              <a:rPr lang="en-US" b="0" dirty="0">
                <a:latin typeface="Courier" charset="0"/>
              </a:rPr>
              <a:t>map</a:t>
            </a:r>
            <a:r>
              <a:rPr lang="en-US" b="0" dirty="0"/>
              <a:t> </a:t>
            </a:r>
            <a:r>
              <a:rPr lang="en-US" b="0" dirty="0" smtClean="0"/>
              <a:t/>
            </a:r>
            <a:br>
              <a:rPr lang="en-US" b="0" dirty="0" smtClean="0"/>
            </a:br>
            <a:r>
              <a:rPr lang="en-US" b="0" dirty="0" smtClean="0"/>
              <a:t>refer </a:t>
            </a:r>
            <a:r>
              <a:rPr lang="en-US" b="0" dirty="0"/>
              <a:t>to the newly completed “next generation</a:t>
            </a:r>
            <a:r>
              <a:rPr lang="en-US" b="0" dirty="0" smtClean="0"/>
              <a:t>” </a:t>
            </a:r>
            <a:r>
              <a:rPr lang="en-US" b="0" dirty="0" smtClean="0">
                <a:latin typeface="Courier" panose="02060409020205020404" pitchFamily="49" charset="0"/>
              </a:rPr>
              <a:t>nextMap</a:t>
            </a:r>
            <a:r>
              <a:rPr lang="en-US" b="0" dirty="0" smtClean="0"/>
              <a:t>. </a:t>
            </a:r>
            <a:r>
              <a:rPr lang="en-US" b="0" dirty="0"/>
              <a:t>Now everything is correctly updated.</a:t>
            </a:r>
            <a:endParaRPr lang="en-AU" b="0" dirty="0"/>
          </a:p>
        </p:txBody>
      </p:sp>
    </p:spTree>
    <p:extLst>
      <p:ext uri="{BB962C8B-B14F-4D97-AF65-F5344CB8AC3E}">
        <p14:creationId xmlns:p14="http://schemas.microsoft.com/office/powerpoint/2010/main" val="29419726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lide Number Placeholder 2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0FB171E8-E5A3-0949-B9D0-CA8BEA642974}" type="slidenum">
              <a:rPr lang="en-AU" sz="1400"/>
              <a:pPr/>
              <a:t>24</a:t>
            </a:fld>
            <a:endParaRPr lang="en-AU" sz="1400" dirty="0"/>
          </a:p>
        </p:txBody>
      </p:sp>
      <p:sp>
        <p:nvSpPr>
          <p:cNvPr id="3481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Times New Roman" charset="0"/>
              </a:rPr>
              <a:t>Counting the neighbours</a:t>
            </a:r>
            <a:endParaRPr lang="en-AU" dirty="0">
              <a:latin typeface="Times New Roman" charset="0"/>
            </a:endParaRPr>
          </a:p>
        </p:txBody>
      </p:sp>
      <p:sp>
        <p:nvSpPr>
          <p:cNvPr id="34820" name="Rectangle 3"/>
          <p:cNvSpPr>
            <a:spLocks noChangeArrowheads="1"/>
          </p:cNvSpPr>
          <p:nvPr/>
        </p:nvSpPr>
        <p:spPr bwMode="auto">
          <a:xfrm>
            <a:off x="774000" y="1677600"/>
            <a:ext cx="5889625" cy="4737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  <a:buFontTx/>
              <a:buNone/>
            </a:pPr>
            <a:r>
              <a:rPr lang="en-AU" sz="1600" b="0" dirty="0">
                <a:latin typeface="Courier" charset="0"/>
              </a:rPr>
              <a:t>private int numNeighbours(int i, int j) {</a:t>
            </a:r>
          </a:p>
          <a:p>
            <a:pPr algn="l">
              <a:spcBef>
                <a:spcPct val="50000"/>
              </a:spcBef>
              <a:buFontTx/>
              <a:buNone/>
            </a:pPr>
            <a:r>
              <a:rPr lang="en-AU" sz="1600" b="0" dirty="0">
                <a:latin typeface="Courier" charset="0"/>
              </a:rPr>
              <a:t>  int n=0;</a:t>
            </a:r>
          </a:p>
          <a:p>
            <a:pPr algn="l">
              <a:spcBef>
                <a:spcPct val="50000"/>
              </a:spcBef>
              <a:buFontTx/>
              <a:buNone/>
            </a:pPr>
            <a:r>
              <a:rPr lang="en-AU" sz="1600" b="0" dirty="0">
                <a:latin typeface="Courier" charset="0"/>
              </a:rPr>
              <a:t>  int ip = </a:t>
            </a:r>
            <a:r>
              <a:rPr lang="en-AU" sz="1600" b="0" dirty="0" smtClean="0">
                <a:latin typeface="Courier" charset="0"/>
              </a:rPr>
              <a:t>(i + 1)          % width</a:t>
            </a:r>
            <a:r>
              <a:rPr lang="en-AU" sz="1600" b="0" dirty="0">
                <a:latin typeface="Courier" charset="0"/>
              </a:rPr>
              <a:t>;</a:t>
            </a:r>
          </a:p>
          <a:p>
            <a:pPr algn="l">
              <a:spcBef>
                <a:spcPct val="50000"/>
              </a:spcBef>
              <a:buFontTx/>
              <a:buNone/>
            </a:pPr>
            <a:r>
              <a:rPr lang="en-AU" sz="1600" b="0" dirty="0">
                <a:latin typeface="Courier" charset="0"/>
              </a:rPr>
              <a:t>  int im = (</a:t>
            </a:r>
            <a:r>
              <a:rPr lang="en-AU" sz="1600" b="0" dirty="0" smtClean="0">
                <a:latin typeface="Courier" charset="0"/>
              </a:rPr>
              <a:t>width + i - 1)  % width</a:t>
            </a:r>
            <a:r>
              <a:rPr lang="en-AU" sz="1600" b="0" dirty="0">
                <a:latin typeface="Courier" charset="0"/>
              </a:rPr>
              <a:t>;</a:t>
            </a:r>
          </a:p>
          <a:p>
            <a:pPr algn="l">
              <a:spcBef>
                <a:spcPct val="50000"/>
              </a:spcBef>
              <a:buFontTx/>
              <a:buNone/>
            </a:pPr>
            <a:r>
              <a:rPr lang="en-AU" sz="1600" b="0" dirty="0">
                <a:latin typeface="Courier" charset="0"/>
              </a:rPr>
              <a:t>  int jp = (</a:t>
            </a:r>
            <a:r>
              <a:rPr lang="en-AU" sz="1600" b="0" dirty="0" smtClean="0">
                <a:latin typeface="Courier" charset="0"/>
              </a:rPr>
              <a:t>j + 1)          % height</a:t>
            </a:r>
            <a:r>
              <a:rPr lang="en-AU" sz="1600" b="0" dirty="0">
                <a:latin typeface="Courier" charset="0"/>
              </a:rPr>
              <a:t>;</a:t>
            </a:r>
          </a:p>
          <a:p>
            <a:pPr algn="l">
              <a:spcBef>
                <a:spcPct val="50000"/>
              </a:spcBef>
              <a:buFontTx/>
              <a:buNone/>
            </a:pPr>
            <a:r>
              <a:rPr lang="en-AU" sz="1600" b="0" dirty="0">
                <a:latin typeface="Courier" charset="0"/>
              </a:rPr>
              <a:t>  int jm = (</a:t>
            </a:r>
            <a:r>
              <a:rPr lang="en-AU" sz="1600" b="0" dirty="0" smtClean="0">
                <a:latin typeface="Courier" charset="0"/>
              </a:rPr>
              <a:t>height + j - 1) % height</a:t>
            </a:r>
            <a:r>
              <a:rPr lang="en-AU" sz="1600" b="0" dirty="0">
                <a:latin typeface="Courier" charset="0"/>
              </a:rPr>
              <a:t>;</a:t>
            </a:r>
          </a:p>
          <a:p>
            <a:pPr algn="l">
              <a:spcBef>
                <a:spcPct val="50000"/>
              </a:spcBef>
              <a:buFontTx/>
              <a:buNone/>
            </a:pPr>
            <a:endParaRPr lang="en-AU" sz="1600" b="0" dirty="0">
              <a:latin typeface="Courier" charset="0"/>
            </a:endParaRPr>
          </a:p>
          <a:p>
            <a:pPr algn="l">
              <a:spcBef>
                <a:spcPct val="50000"/>
              </a:spcBef>
              <a:buFontTx/>
              <a:buNone/>
            </a:pPr>
            <a:r>
              <a:rPr lang="en-AU" sz="1600" b="0" dirty="0">
                <a:latin typeface="Courier" charset="0"/>
              </a:rPr>
              <a:t>  if (map[im][jm]) n++; if (map[im][j]) </a:t>
            </a:r>
            <a:r>
              <a:rPr lang="en-AU" sz="1600" b="0" dirty="0" smtClean="0">
                <a:latin typeface="Courier" charset="0"/>
              </a:rPr>
              <a:t> n</a:t>
            </a:r>
            <a:r>
              <a:rPr lang="en-AU" sz="1600" b="0" dirty="0">
                <a:latin typeface="Courier" charset="0"/>
              </a:rPr>
              <a:t>++; </a:t>
            </a:r>
          </a:p>
          <a:p>
            <a:pPr algn="l">
              <a:spcBef>
                <a:spcPct val="50000"/>
              </a:spcBef>
              <a:buFontTx/>
              <a:buNone/>
            </a:pPr>
            <a:r>
              <a:rPr lang="en-AU" sz="1600" b="0" dirty="0">
                <a:latin typeface="Courier" charset="0"/>
              </a:rPr>
              <a:t>  if (map[im][jp]) n++; if (map[i][jm]) </a:t>
            </a:r>
            <a:r>
              <a:rPr lang="en-AU" sz="1600" b="0" dirty="0" smtClean="0">
                <a:latin typeface="Courier" charset="0"/>
              </a:rPr>
              <a:t> n</a:t>
            </a:r>
            <a:r>
              <a:rPr lang="en-AU" sz="1600" b="0" dirty="0">
                <a:latin typeface="Courier" charset="0"/>
              </a:rPr>
              <a:t>++; </a:t>
            </a:r>
          </a:p>
          <a:p>
            <a:pPr algn="l">
              <a:spcBef>
                <a:spcPct val="50000"/>
              </a:spcBef>
              <a:buFontTx/>
              <a:buNone/>
            </a:pPr>
            <a:r>
              <a:rPr lang="en-AU" sz="1600" b="0" dirty="0">
                <a:latin typeface="Courier" charset="0"/>
              </a:rPr>
              <a:t>  if (map[i][jp]) </a:t>
            </a:r>
            <a:r>
              <a:rPr lang="en-AU" sz="1600" b="0" dirty="0" smtClean="0">
                <a:latin typeface="Courier" charset="0"/>
              </a:rPr>
              <a:t> n</a:t>
            </a:r>
            <a:r>
              <a:rPr lang="en-AU" sz="1600" b="0" dirty="0">
                <a:latin typeface="Courier" charset="0"/>
              </a:rPr>
              <a:t>++; </a:t>
            </a:r>
            <a:r>
              <a:rPr lang="en-AU" sz="1600" b="0" dirty="0" smtClean="0">
                <a:latin typeface="Courier" charset="0"/>
              </a:rPr>
              <a:t>if </a:t>
            </a:r>
            <a:r>
              <a:rPr lang="en-AU" sz="1600" b="0" dirty="0">
                <a:latin typeface="Courier" charset="0"/>
              </a:rPr>
              <a:t>(map[ip][jm]) n++; </a:t>
            </a:r>
          </a:p>
          <a:p>
            <a:pPr algn="l">
              <a:spcBef>
                <a:spcPct val="50000"/>
              </a:spcBef>
              <a:buFontTx/>
              <a:buNone/>
            </a:pPr>
            <a:r>
              <a:rPr lang="en-AU" sz="1600" b="0" dirty="0">
                <a:latin typeface="Courier" charset="0"/>
              </a:rPr>
              <a:t>  if (map[ip][j]) </a:t>
            </a:r>
            <a:r>
              <a:rPr lang="en-AU" sz="1600" b="0" dirty="0" smtClean="0">
                <a:latin typeface="Courier" charset="0"/>
              </a:rPr>
              <a:t> n</a:t>
            </a:r>
            <a:r>
              <a:rPr lang="en-AU" sz="1600" b="0" dirty="0">
                <a:latin typeface="Courier" charset="0"/>
              </a:rPr>
              <a:t>++; if (map[ip][jp]) n++;</a:t>
            </a:r>
          </a:p>
          <a:p>
            <a:pPr algn="l">
              <a:spcBef>
                <a:spcPct val="50000"/>
              </a:spcBef>
              <a:buFontTx/>
              <a:buNone/>
            </a:pPr>
            <a:r>
              <a:rPr lang="en-AU" sz="1600" b="0" dirty="0">
                <a:latin typeface="Courier" charset="0"/>
              </a:rPr>
              <a:t>  return n;</a:t>
            </a:r>
          </a:p>
          <a:p>
            <a:pPr algn="l">
              <a:spcBef>
                <a:spcPct val="50000"/>
              </a:spcBef>
              <a:buFontTx/>
              <a:buNone/>
            </a:pPr>
            <a:r>
              <a:rPr lang="en-AU" sz="1600" b="0" dirty="0">
                <a:latin typeface="Courier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31470646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Slide Number Placeholder 2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3CFC8BF7-6B7E-3F42-A21B-D3BD1EAC3094}" type="slidenum">
              <a:rPr lang="en-AU" sz="1400"/>
              <a:pPr/>
              <a:t>25</a:t>
            </a:fld>
            <a:endParaRPr lang="en-AU" sz="1400" dirty="0"/>
          </a:p>
        </p:txBody>
      </p:sp>
      <p:sp>
        <p:nvSpPr>
          <p:cNvPr id="3584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Times New Roman" charset="0"/>
              </a:rPr>
              <a:t>Code Dissection</a:t>
            </a:r>
            <a:endParaRPr lang="en-AU" dirty="0">
              <a:latin typeface="Times New Roman" charset="0"/>
            </a:endParaRPr>
          </a:p>
        </p:txBody>
      </p:sp>
      <p:sp>
        <p:nvSpPr>
          <p:cNvPr id="374787" name="Rectangle 3"/>
          <p:cNvSpPr>
            <a:spLocks noChangeArrowheads="1"/>
          </p:cNvSpPr>
          <p:nvPr/>
        </p:nvSpPr>
        <p:spPr bwMode="auto">
          <a:xfrm>
            <a:off x="4705350" y="2133600"/>
            <a:ext cx="3981450" cy="144655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blurRad="63500" dist="107763" dir="2700000" algn="ctr" rotWithShape="0">
              <a:schemeClr val="bg2">
                <a:alpha val="50000"/>
              </a:schemeClr>
            </a:outerShdw>
          </a:effectLst>
        </p:spPr>
        <p:txBody>
          <a:bodyPr wrap="square">
            <a:spAutoFit/>
          </a:bodyPr>
          <a:lstStyle/>
          <a:p>
            <a:pPr algn="l">
              <a:spcBef>
                <a:spcPct val="50000"/>
              </a:spcBef>
              <a:buFontTx/>
              <a:buNone/>
            </a:pPr>
            <a:r>
              <a:rPr lang="en-AU" sz="1600" b="0" dirty="0">
                <a:latin typeface="Courier" charset="0"/>
              </a:rPr>
              <a:t>int ip = (i+1</a:t>
            </a:r>
            <a:r>
              <a:rPr lang="en-AU" sz="1600" b="0" dirty="0" smtClean="0">
                <a:latin typeface="Courier" charset="0"/>
              </a:rPr>
              <a:t>)        % width</a:t>
            </a:r>
            <a:r>
              <a:rPr lang="en-AU" sz="1600" b="0" dirty="0">
                <a:latin typeface="Courier" charset="0"/>
              </a:rPr>
              <a:t>;</a:t>
            </a:r>
          </a:p>
          <a:p>
            <a:pPr algn="l">
              <a:spcBef>
                <a:spcPct val="50000"/>
              </a:spcBef>
              <a:buFontTx/>
              <a:buNone/>
            </a:pPr>
            <a:r>
              <a:rPr lang="en-AU" sz="1600" b="0" dirty="0">
                <a:latin typeface="Courier" charset="0"/>
              </a:rPr>
              <a:t>int im = (width+i-1</a:t>
            </a:r>
            <a:r>
              <a:rPr lang="en-AU" sz="1600" b="0" dirty="0" smtClean="0">
                <a:latin typeface="Courier" charset="0"/>
              </a:rPr>
              <a:t>)  % width</a:t>
            </a:r>
            <a:r>
              <a:rPr lang="en-AU" sz="1600" b="0" dirty="0">
                <a:latin typeface="Courier" charset="0"/>
              </a:rPr>
              <a:t>;</a:t>
            </a:r>
          </a:p>
          <a:p>
            <a:pPr algn="l">
              <a:spcBef>
                <a:spcPct val="50000"/>
              </a:spcBef>
              <a:buFontTx/>
              <a:buNone/>
            </a:pPr>
            <a:r>
              <a:rPr lang="en-AU" sz="1600" b="0" dirty="0">
                <a:latin typeface="Courier" charset="0"/>
              </a:rPr>
              <a:t>int jp = (j+1</a:t>
            </a:r>
            <a:r>
              <a:rPr lang="en-AU" sz="1600" b="0" dirty="0" smtClean="0">
                <a:latin typeface="Courier" charset="0"/>
              </a:rPr>
              <a:t>)        % height</a:t>
            </a:r>
            <a:r>
              <a:rPr lang="en-AU" sz="1600" b="0" dirty="0">
                <a:latin typeface="Courier" charset="0"/>
              </a:rPr>
              <a:t>;</a:t>
            </a:r>
          </a:p>
          <a:p>
            <a:pPr algn="l">
              <a:spcBef>
                <a:spcPct val="50000"/>
              </a:spcBef>
              <a:buFontTx/>
              <a:buNone/>
            </a:pPr>
            <a:r>
              <a:rPr lang="en-AU" sz="1600" b="0" dirty="0">
                <a:latin typeface="Courier" charset="0"/>
              </a:rPr>
              <a:t>int jm = (height+j-1</a:t>
            </a:r>
            <a:r>
              <a:rPr lang="en-AU" sz="1600" b="0" dirty="0" smtClean="0">
                <a:latin typeface="Courier" charset="0"/>
              </a:rPr>
              <a:t>) % height</a:t>
            </a:r>
            <a:r>
              <a:rPr lang="en-AU" sz="1600" b="0" dirty="0">
                <a:latin typeface="Courier" charset="0"/>
              </a:rPr>
              <a:t>;</a:t>
            </a:r>
          </a:p>
        </p:txBody>
      </p:sp>
      <p:sp>
        <p:nvSpPr>
          <p:cNvPr id="35845" name="Text Box 4"/>
          <p:cNvSpPr txBox="1">
            <a:spLocks noChangeArrowheads="1"/>
          </p:cNvSpPr>
          <p:nvPr/>
        </p:nvSpPr>
        <p:spPr bwMode="auto">
          <a:xfrm>
            <a:off x="4705349" y="4365625"/>
            <a:ext cx="4155621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l">
              <a:spcBef>
                <a:spcPct val="50000"/>
              </a:spcBef>
              <a:buFontTx/>
              <a:buNone/>
            </a:pPr>
            <a:r>
              <a:rPr lang="en-US" b="0" dirty="0"/>
              <a:t>Here, </a:t>
            </a:r>
            <a:r>
              <a:rPr lang="en-US" b="0" dirty="0">
                <a:latin typeface="Courier" charset="0"/>
              </a:rPr>
              <a:t>ip</a:t>
            </a:r>
            <a:r>
              <a:rPr lang="en-US" b="0" dirty="0"/>
              <a:t>, </a:t>
            </a:r>
            <a:r>
              <a:rPr lang="en-US" b="0" dirty="0">
                <a:latin typeface="Courier" charset="0"/>
              </a:rPr>
              <a:t>im</a:t>
            </a:r>
            <a:r>
              <a:rPr lang="en-US" b="0" dirty="0"/>
              <a:t>, </a:t>
            </a:r>
            <a:r>
              <a:rPr lang="en-US" b="0" dirty="0" smtClean="0">
                <a:latin typeface="Courier" charset="0"/>
              </a:rPr>
              <a:t>jp,</a:t>
            </a:r>
            <a:r>
              <a:rPr lang="en-US" b="0" dirty="0" smtClean="0"/>
              <a:t> </a:t>
            </a:r>
            <a:r>
              <a:rPr lang="en-US" b="0" dirty="0"/>
              <a:t>and </a:t>
            </a:r>
            <a:r>
              <a:rPr lang="en-US" b="0" dirty="0">
                <a:latin typeface="Courier" charset="0"/>
              </a:rPr>
              <a:t>jm</a:t>
            </a:r>
            <a:r>
              <a:rPr lang="en-US" b="0" dirty="0"/>
              <a:t> refer to </a:t>
            </a:r>
            <a:r>
              <a:rPr lang="en-US" b="0" dirty="0">
                <a:latin typeface="Courier" charset="0"/>
              </a:rPr>
              <a:t>i+1</a:t>
            </a:r>
            <a:r>
              <a:rPr lang="en-US" b="0" dirty="0"/>
              <a:t>, </a:t>
            </a:r>
            <a:r>
              <a:rPr lang="en-US" b="0" dirty="0">
                <a:latin typeface="Courier" charset="0"/>
              </a:rPr>
              <a:t>i-1</a:t>
            </a:r>
            <a:r>
              <a:rPr lang="en-US" b="0" dirty="0"/>
              <a:t>, </a:t>
            </a:r>
            <a:r>
              <a:rPr lang="en-US" b="0" dirty="0">
                <a:latin typeface="Courier" charset="0"/>
              </a:rPr>
              <a:t>j+1</a:t>
            </a:r>
            <a:r>
              <a:rPr lang="en-US" b="0" dirty="0"/>
              <a:t> and </a:t>
            </a:r>
            <a:r>
              <a:rPr lang="en-US" b="0" dirty="0">
                <a:latin typeface="Courier" charset="0"/>
              </a:rPr>
              <a:t>j-1 </a:t>
            </a:r>
            <a:r>
              <a:rPr lang="en-US" b="0" dirty="0"/>
              <a:t>respectively</a:t>
            </a:r>
            <a:endParaRPr lang="en-AU" b="0" dirty="0"/>
          </a:p>
        </p:txBody>
      </p:sp>
      <p:sp>
        <p:nvSpPr>
          <p:cNvPr id="35846" name="Rectangle 5"/>
          <p:cNvSpPr>
            <a:spLocks noChangeArrowheads="1"/>
          </p:cNvSpPr>
          <p:nvPr/>
        </p:nvSpPr>
        <p:spPr bwMode="auto">
          <a:xfrm>
            <a:off x="854075" y="1844675"/>
            <a:ext cx="1125538" cy="1219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>
              <a:buFontTx/>
              <a:buNone/>
            </a:pPr>
            <a:r>
              <a:rPr lang="en-US" sz="1400" b="0" dirty="0">
                <a:latin typeface="Courier" charset="0"/>
              </a:rPr>
              <a:t>[i-1][j-1]</a:t>
            </a:r>
            <a:endParaRPr lang="en-AU" sz="1400" b="0" dirty="0">
              <a:latin typeface="Courier" charset="0"/>
            </a:endParaRPr>
          </a:p>
        </p:txBody>
      </p:sp>
      <p:sp>
        <p:nvSpPr>
          <p:cNvPr id="35847" name="Rectangle 6"/>
          <p:cNvSpPr>
            <a:spLocks noChangeArrowheads="1"/>
          </p:cNvSpPr>
          <p:nvPr/>
        </p:nvSpPr>
        <p:spPr bwMode="auto">
          <a:xfrm>
            <a:off x="1979613" y="1844675"/>
            <a:ext cx="1125537" cy="1219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>
              <a:buFontTx/>
              <a:buNone/>
            </a:pPr>
            <a:r>
              <a:rPr lang="en-US" sz="1400" b="0" dirty="0">
                <a:latin typeface="Courier" charset="0"/>
              </a:rPr>
              <a:t>[i][j-1]</a:t>
            </a:r>
            <a:endParaRPr lang="en-AU" sz="1400" b="0" dirty="0">
              <a:latin typeface="Courier" charset="0"/>
            </a:endParaRPr>
          </a:p>
        </p:txBody>
      </p:sp>
      <p:sp>
        <p:nvSpPr>
          <p:cNvPr id="35848" name="Rectangle 7"/>
          <p:cNvSpPr>
            <a:spLocks noChangeArrowheads="1"/>
          </p:cNvSpPr>
          <p:nvPr/>
        </p:nvSpPr>
        <p:spPr bwMode="auto">
          <a:xfrm>
            <a:off x="3105150" y="1844675"/>
            <a:ext cx="1125538" cy="1219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>
              <a:buFontTx/>
              <a:buNone/>
            </a:pPr>
            <a:r>
              <a:rPr lang="en-US" sz="1400" b="0" dirty="0">
                <a:latin typeface="Courier" charset="0"/>
              </a:rPr>
              <a:t>[i+1][j-1]</a:t>
            </a:r>
            <a:endParaRPr lang="en-AU" sz="1400" b="0" dirty="0">
              <a:latin typeface="Courier" charset="0"/>
            </a:endParaRPr>
          </a:p>
        </p:txBody>
      </p:sp>
      <p:sp>
        <p:nvSpPr>
          <p:cNvPr id="35849" name="Rectangle 8"/>
          <p:cNvSpPr>
            <a:spLocks noChangeArrowheads="1"/>
          </p:cNvSpPr>
          <p:nvPr/>
        </p:nvSpPr>
        <p:spPr bwMode="auto">
          <a:xfrm>
            <a:off x="854075" y="3063875"/>
            <a:ext cx="1125538" cy="1219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>
              <a:buFontTx/>
              <a:buNone/>
            </a:pPr>
            <a:r>
              <a:rPr lang="en-US" sz="1400" b="0" dirty="0">
                <a:latin typeface="Courier" charset="0"/>
              </a:rPr>
              <a:t>[i-1][j]</a:t>
            </a:r>
            <a:endParaRPr lang="en-AU" sz="1400" b="0" dirty="0">
              <a:latin typeface="Courier" charset="0"/>
            </a:endParaRPr>
          </a:p>
        </p:txBody>
      </p:sp>
      <p:sp>
        <p:nvSpPr>
          <p:cNvPr id="35850" name="Rectangle 9"/>
          <p:cNvSpPr>
            <a:spLocks noChangeArrowheads="1"/>
          </p:cNvSpPr>
          <p:nvPr/>
        </p:nvSpPr>
        <p:spPr bwMode="auto">
          <a:xfrm>
            <a:off x="1979613" y="3063875"/>
            <a:ext cx="1125537" cy="1219200"/>
          </a:xfrm>
          <a:prstGeom prst="rect">
            <a:avLst/>
          </a:prstGeom>
          <a:solidFill>
            <a:srgbClr val="F8D4D4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buFontTx/>
              <a:buNone/>
            </a:pPr>
            <a:r>
              <a:rPr lang="en-US" sz="1400" b="0" dirty="0">
                <a:latin typeface="Courier" charset="0"/>
              </a:rPr>
              <a:t>[i][j]</a:t>
            </a:r>
            <a:endParaRPr lang="en-AU" sz="1400" b="0" dirty="0">
              <a:latin typeface="Courier" charset="0"/>
            </a:endParaRPr>
          </a:p>
        </p:txBody>
      </p:sp>
      <p:sp>
        <p:nvSpPr>
          <p:cNvPr id="35851" name="Rectangle 10"/>
          <p:cNvSpPr>
            <a:spLocks noChangeArrowheads="1"/>
          </p:cNvSpPr>
          <p:nvPr/>
        </p:nvSpPr>
        <p:spPr bwMode="auto">
          <a:xfrm>
            <a:off x="3105150" y="3063875"/>
            <a:ext cx="1125538" cy="1219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>
              <a:buFontTx/>
              <a:buNone/>
            </a:pPr>
            <a:r>
              <a:rPr lang="en-US" sz="1400" b="0" dirty="0">
                <a:latin typeface="Courier" charset="0"/>
              </a:rPr>
              <a:t>[i+1][j]</a:t>
            </a:r>
            <a:endParaRPr lang="en-AU" sz="1400" b="0" dirty="0">
              <a:latin typeface="Courier" charset="0"/>
            </a:endParaRPr>
          </a:p>
        </p:txBody>
      </p:sp>
      <p:sp>
        <p:nvSpPr>
          <p:cNvPr id="35852" name="Rectangle 11"/>
          <p:cNvSpPr>
            <a:spLocks noChangeArrowheads="1"/>
          </p:cNvSpPr>
          <p:nvPr/>
        </p:nvSpPr>
        <p:spPr bwMode="auto">
          <a:xfrm>
            <a:off x="854075" y="4283075"/>
            <a:ext cx="1125538" cy="1219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>
              <a:buFontTx/>
              <a:buNone/>
            </a:pPr>
            <a:r>
              <a:rPr lang="en-US" sz="1400" b="0" dirty="0">
                <a:latin typeface="Courier" charset="0"/>
              </a:rPr>
              <a:t>[i-1][j+1]</a:t>
            </a:r>
            <a:endParaRPr lang="en-AU" sz="1400" b="0" dirty="0">
              <a:latin typeface="Courier" charset="0"/>
            </a:endParaRPr>
          </a:p>
        </p:txBody>
      </p:sp>
      <p:sp>
        <p:nvSpPr>
          <p:cNvPr id="35853" name="Rectangle 12"/>
          <p:cNvSpPr>
            <a:spLocks noChangeArrowheads="1"/>
          </p:cNvSpPr>
          <p:nvPr/>
        </p:nvSpPr>
        <p:spPr bwMode="auto">
          <a:xfrm>
            <a:off x="1979613" y="4283075"/>
            <a:ext cx="1125537" cy="1219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>
              <a:buFontTx/>
              <a:buNone/>
            </a:pPr>
            <a:r>
              <a:rPr lang="en-US" sz="1400" b="0" dirty="0">
                <a:latin typeface="Courier" charset="0"/>
              </a:rPr>
              <a:t>[i][j+1]</a:t>
            </a:r>
            <a:endParaRPr lang="en-AU" sz="1400" b="0" dirty="0">
              <a:latin typeface="Courier" charset="0"/>
            </a:endParaRPr>
          </a:p>
        </p:txBody>
      </p:sp>
      <p:sp>
        <p:nvSpPr>
          <p:cNvPr id="35854" name="Rectangle 13"/>
          <p:cNvSpPr>
            <a:spLocks noChangeArrowheads="1"/>
          </p:cNvSpPr>
          <p:nvPr/>
        </p:nvSpPr>
        <p:spPr bwMode="auto">
          <a:xfrm>
            <a:off x="3105150" y="4283075"/>
            <a:ext cx="1125538" cy="1219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>
              <a:buFontTx/>
              <a:buNone/>
            </a:pPr>
            <a:r>
              <a:rPr lang="en-US" sz="1400" b="0" dirty="0">
                <a:latin typeface="Courier" charset="0"/>
              </a:rPr>
              <a:t>[i+1][j+1]</a:t>
            </a:r>
            <a:endParaRPr lang="en-AU" sz="1400" b="0" dirty="0">
              <a:latin typeface="Courier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173616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462DBE28-25C4-F84F-830A-2663493129CB}" type="slidenum">
              <a:rPr lang="en-AU" sz="1400"/>
              <a:pPr/>
              <a:t>26</a:t>
            </a:fld>
            <a:endParaRPr lang="en-AU" sz="1400" dirty="0"/>
          </a:p>
        </p:txBody>
      </p:sp>
      <p:sp>
        <p:nvSpPr>
          <p:cNvPr id="3686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>
                <a:latin typeface="Times New Roman" charset="0"/>
              </a:rPr>
              <a:t>Dealing with wrap-around</a:t>
            </a:r>
            <a:endParaRPr lang="en-US" dirty="0">
              <a:latin typeface="Times New Roman" charset="0"/>
            </a:endParaRPr>
          </a:p>
        </p:txBody>
      </p:sp>
      <p:sp>
        <p:nvSpPr>
          <p:cNvPr id="36868" name="Line 3"/>
          <p:cNvSpPr>
            <a:spLocks noChangeShapeType="1"/>
          </p:cNvSpPr>
          <p:nvPr/>
        </p:nvSpPr>
        <p:spPr bwMode="auto">
          <a:xfrm>
            <a:off x="1833562" y="2414362"/>
            <a:ext cx="13938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36869" name="Line 4"/>
          <p:cNvSpPr>
            <a:spLocks noChangeShapeType="1"/>
          </p:cNvSpPr>
          <p:nvPr/>
        </p:nvSpPr>
        <p:spPr bwMode="auto">
          <a:xfrm>
            <a:off x="1833562" y="5151212"/>
            <a:ext cx="13938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36870" name="Line 5"/>
          <p:cNvSpPr>
            <a:spLocks noChangeShapeType="1"/>
          </p:cNvSpPr>
          <p:nvPr/>
        </p:nvSpPr>
        <p:spPr bwMode="auto">
          <a:xfrm flipV="1">
            <a:off x="3216274" y="2431824"/>
            <a:ext cx="0" cy="27368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375814" name="Text Box 6"/>
          <p:cNvSpPr txBox="1">
            <a:spLocks noChangeArrowheads="1"/>
          </p:cNvSpPr>
          <p:nvPr/>
        </p:nvSpPr>
        <p:spPr bwMode="auto">
          <a:xfrm>
            <a:off x="4016829" y="1901227"/>
            <a:ext cx="5018314" cy="3785652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blurRad="63500" dist="107763" dir="2700000" algn="ctr" rotWithShape="0">
              <a:schemeClr val="bg2">
                <a:alpha val="50000"/>
              </a:schemeClr>
            </a:outerShdw>
          </a:effectLst>
        </p:spPr>
        <p:txBody>
          <a:bodyPr wrap="squar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l">
              <a:spcBef>
                <a:spcPct val="50000"/>
              </a:spcBef>
            </a:pPr>
            <a:r>
              <a:rPr lang="en-AU" b="0" dirty="0" smtClean="0"/>
              <a:t>When </a:t>
            </a:r>
            <a:r>
              <a:rPr lang="en-AU" b="0" dirty="0">
                <a:latin typeface="Courier" charset="0"/>
              </a:rPr>
              <a:t>i</a:t>
            </a:r>
            <a:r>
              <a:rPr lang="en-AU" b="0" dirty="0"/>
              <a:t> is equal to </a:t>
            </a:r>
            <a:r>
              <a:rPr lang="en-AU" b="0" dirty="0">
                <a:latin typeface="Courier" charset="0"/>
              </a:rPr>
              <a:t>width-1</a:t>
            </a:r>
            <a:r>
              <a:rPr lang="en-AU" b="0" dirty="0"/>
              <a:t>, then </a:t>
            </a:r>
            <a:r>
              <a:rPr lang="en-AU" b="0" dirty="0">
                <a:latin typeface="Courier" charset="0"/>
              </a:rPr>
              <a:t>i+1</a:t>
            </a:r>
            <a:r>
              <a:rPr lang="en-AU" b="0" dirty="0"/>
              <a:t> is equal to </a:t>
            </a:r>
            <a:r>
              <a:rPr lang="en-AU" b="0" dirty="0">
                <a:latin typeface="Courier" charset="0"/>
              </a:rPr>
              <a:t>width</a:t>
            </a:r>
            <a:r>
              <a:rPr lang="en-AU" b="0" dirty="0"/>
              <a:t>, which is off the right-hand side of the </a:t>
            </a:r>
            <a:r>
              <a:rPr lang="en-AU" b="0" dirty="0" smtClean="0"/>
              <a:t>picture.</a:t>
            </a:r>
            <a:endParaRPr lang="en-AU" b="0" dirty="0"/>
          </a:p>
          <a:p>
            <a:pPr algn="l">
              <a:spcBef>
                <a:spcPct val="50000"/>
              </a:spcBef>
            </a:pPr>
            <a:r>
              <a:rPr lang="en-AU" b="0" dirty="0" smtClean="0"/>
              <a:t>Calculating </a:t>
            </a:r>
            <a:r>
              <a:rPr lang="en-AU" b="0" dirty="0">
                <a:latin typeface="Courier" charset="0"/>
              </a:rPr>
              <a:t>(i+1)%width</a:t>
            </a:r>
            <a:r>
              <a:rPr lang="en-AU" b="0" dirty="0"/>
              <a:t> has the effect of </a:t>
            </a:r>
            <a:r>
              <a:rPr lang="ja-JP" altLang="en-AU" b="0" dirty="0"/>
              <a:t>“</a:t>
            </a:r>
            <a:r>
              <a:rPr lang="en-AU" b="0" dirty="0"/>
              <a:t>wrapping around</a:t>
            </a:r>
            <a:r>
              <a:rPr lang="ja-JP" altLang="en-AU" b="0" dirty="0"/>
              <a:t>”</a:t>
            </a:r>
            <a:r>
              <a:rPr lang="en-AU" b="0" dirty="0"/>
              <a:t> back to </a:t>
            </a:r>
            <a:r>
              <a:rPr lang="en-AU" b="0" dirty="0" smtClean="0">
                <a:latin typeface="Courier" charset="0"/>
              </a:rPr>
              <a:t>0</a:t>
            </a:r>
            <a:r>
              <a:rPr lang="en-AU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AU" b="0" dirty="0" smtClean="0"/>
              <a:t> </a:t>
            </a:r>
            <a:r>
              <a:rPr lang="en-AU" b="0" dirty="0"/>
              <a:t>which is what is </a:t>
            </a:r>
            <a:r>
              <a:rPr lang="en-AU" b="0" dirty="0" smtClean="0"/>
              <a:t>needed.</a:t>
            </a:r>
            <a:endParaRPr lang="en-AU" b="0" dirty="0"/>
          </a:p>
          <a:p>
            <a:pPr>
              <a:spcBef>
                <a:spcPct val="50000"/>
              </a:spcBef>
            </a:pPr>
            <a:r>
              <a:rPr lang="en-AU" b="0" dirty="0" smtClean="0"/>
              <a:t>Similarly </a:t>
            </a:r>
            <a:r>
              <a:rPr lang="en-AU" b="0" dirty="0"/>
              <a:t>when </a:t>
            </a:r>
            <a:r>
              <a:rPr lang="en-AU" b="0" dirty="0">
                <a:latin typeface="Courier" charset="0"/>
              </a:rPr>
              <a:t>i</a:t>
            </a:r>
            <a:r>
              <a:rPr lang="en-AU" b="0" dirty="0"/>
              <a:t> is equal to </a:t>
            </a:r>
            <a:r>
              <a:rPr lang="en-AU" b="0" dirty="0" smtClean="0">
                <a:latin typeface="Courier" charset="0"/>
              </a:rPr>
              <a:t>0</a:t>
            </a:r>
            <a:r>
              <a:rPr lang="en-AU" b="0" dirty="0"/>
              <a:t>, then </a:t>
            </a:r>
            <a:r>
              <a:rPr lang="en-AU" b="0" dirty="0">
                <a:latin typeface="Courier" charset="0"/>
              </a:rPr>
              <a:t>(width+i-1)%width</a:t>
            </a:r>
            <a:r>
              <a:rPr lang="en-AU" b="0" dirty="0"/>
              <a:t> </a:t>
            </a:r>
            <a:r>
              <a:rPr lang="ja-JP" altLang="en-AU" b="0" dirty="0"/>
              <a:t>“</a:t>
            </a:r>
            <a:r>
              <a:rPr lang="en-AU" b="0" dirty="0"/>
              <a:t>wraps around</a:t>
            </a:r>
            <a:r>
              <a:rPr lang="ja-JP" altLang="en-AU" b="0" dirty="0"/>
              <a:t>”</a:t>
            </a:r>
            <a:r>
              <a:rPr lang="en-AU" b="0" dirty="0"/>
              <a:t> back to </a:t>
            </a:r>
            <a:r>
              <a:rPr lang="en-AU" b="0" dirty="0" smtClean="0">
                <a:latin typeface="Courier" charset="0"/>
              </a:rPr>
              <a:t>width-1</a:t>
            </a:r>
            <a:r>
              <a:rPr lang="en-AU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b="0" dirty="0">
              <a:latin typeface="Courier" charset="0"/>
            </a:endParaRPr>
          </a:p>
        </p:txBody>
      </p:sp>
      <p:sp>
        <p:nvSpPr>
          <p:cNvPr id="36872" name="Line 7"/>
          <p:cNvSpPr>
            <a:spLocks noChangeShapeType="1"/>
          </p:cNvSpPr>
          <p:nvPr/>
        </p:nvSpPr>
        <p:spPr bwMode="auto">
          <a:xfrm flipH="1">
            <a:off x="503237" y="2414362"/>
            <a:ext cx="59848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36873" name="Line 8"/>
          <p:cNvSpPr>
            <a:spLocks noChangeShapeType="1"/>
          </p:cNvSpPr>
          <p:nvPr/>
        </p:nvSpPr>
        <p:spPr bwMode="auto">
          <a:xfrm flipH="1">
            <a:off x="503237" y="5149624"/>
            <a:ext cx="59848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36874" name="Line 9"/>
          <p:cNvSpPr>
            <a:spLocks noChangeShapeType="1"/>
          </p:cNvSpPr>
          <p:nvPr/>
        </p:nvSpPr>
        <p:spPr bwMode="auto">
          <a:xfrm flipV="1">
            <a:off x="549274" y="2431824"/>
            <a:ext cx="0" cy="27368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36875" name="Text Box 10"/>
          <p:cNvSpPr txBox="1">
            <a:spLocks noChangeArrowheads="1"/>
          </p:cNvSpPr>
          <p:nvPr/>
        </p:nvSpPr>
        <p:spPr bwMode="auto">
          <a:xfrm>
            <a:off x="2606674" y="3803424"/>
            <a:ext cx="7366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l">
              <a:spcBef>
                <a:spcPct val="50000"/>
              </a:spcBef>
              <a:buFontTx/>
              <a:buNone/>
            </a:pPr>
            <a:r>
              <a:rPr lang="en-AU" sz="1400" b="0" dirty="0">
                <a:latin typeface="Courier" charset="0"/>
              </a:rPr>
              <a:t>(i,j)</a:t>
            </a:r>
            <a:endParaRPr lang="en-US" sz="1400" b="0" dirty="0">
              <a:latin typeface="Courier" charset="0"/>
            </a:endParaRPr>
          </a:p>
        </p:txBody>
      </p:sp>
      <p:sp>
        <p:nvSpPr>
          <p:cNvPr id="36876" name="Line 11"/>
          <p:cNvSpPr>
            <a:spLocks noChangeShapeType="1"/>
          </p:cNvSpPr>
          <p:nvPr/>
        </p:nvSpPr>
        <p:spPr bwMode="auto">
          <a:xfrm>
            <a:off x="1387474" y="3498624"/>
            <a:ext cx="466725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36877" name="Line 12"/>
          <p:cNvSpPr>
            <a:spLocks noChangeShapeType="1"/>
          </p:cNvSpPr>
          <p:nvPr/>
        </p:nvSpPr>
        <p:spPr bwMode="auto">
          <a:xfrm>
            <a:off x="1387474" y="3955824"/>
            <a:ext cx="466725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36878" name="Line 13"/>
          <p:cNvSpPr>
            <a:spLocks noChangeShapeType="1"/>
          </p:cNvSpPr>
          <p:nvPr/>
        </p:nvSpPr>
        <p:spPr bwMode="auto">
          <a:xfrm>
            <a:off x="1387474" y="4489224"/>
            <a:ext cx="466725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36879" name="Rectangle 14"/>
          <p:cNvSpPr>
            <a:spLocks noChangeArrowheads="1"/>
          </p:cNvSpPr>
          <p:nvPr/>
        </p:nvSpPr>
        <p:spPr bwMode="auto">
          <a:xfrm>
            <a:off x="2682874" y="4260624"/>
            <a:ext cx="533400" cy="533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36880" name="Rectangle 15"/>
          <p:cNvSpPr>
            <a:spLocks noChangeArrowheads="1"/>
          </p:cNvSpPr>
          <p:nvPr/>
        </p:nvSpPr>
        <p:spPr bwMode="auto">
          <a:xfrm>
            <a:off x="3216274" y="4260624"/>
            <a:ext cx="533400" cy="533400"/>
          </a:xfrm>
          <a:prstGeom prst="rect">
            <a:avLst/>
          </a:prstGeom>
          <a:solidFill>
            <a:srgbClr val="FF99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36881" name="Rectangle 16"/>
          <p:cNvSpPr>
            <a:spLocks noChangeArrowheads="1"/>
          </p:cNvSpPr>
          <p:nvPr/>
        </p:nvSpPr>
        <p:spPr bwMode="auto">
          <a:xfrm>
            <a:off x="2682874" y="3727224"/>
            <a:ext cx="533400" cy="533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36882" name="Rectangle 17"/>
          <p:cNvSpPr>
            <a:spLocks noChangeArrowheads="1"/>
          </p:cNvSpPr>
          <p:nvPr/>
        </p:nvSpPr>
        <p:spPr bwMode="auto">
          <a:xfrm>
            <a:off x="3216274" y="3727224"/>
            <a:ext cx="533400" cy="533400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36883" name="Rectangle 18"/>
          <p:cNvSpPr>
            <a:spLocks noChangeArrowheads="1"/>
          </p:cNvSpPr>
          <p:nvPr/>
        </p:nvSpPr>
        <p:spPr bwMode="auto">
          <a:xfrm>
            <a:off x="2682874" y="3193824"/>
            <a:ext cx="533400" cy="533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36884" name="Rectangle 19"/>
          <p:cNvSpPr>
            <a:spLocks noChangeArrowheads="1"/>
          </p:cNvSpPr>
          <p:nvPr/>
        </p:nvSpPr>
        <p:spPr bwMode="auto">
          <a:xfrm>
            <a:off x="3216274" y="3193824"/>
            <a:ext cx="533400" cy="533400"/>
          </a:xfrm>
          <a:prstGeom prst="rect">
            <a:avLst/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36885" name="Rectangle 20"/>
          <p:cNvSpPr>
            <a:spLocks noChangeArrowheads="1"/>
          </p:cNvSpPr>
          <p:nvPr/>
        </p:nvSpPr>
        <p:spPr bwMode="auto">
          <a:xfrm>
            <a:off x="549274" y="4260624"/>
            <a:ext cx="533400" cy="533400"/>
          </a:xfrm>
          <a:prstGeom prst="rect">
            <a:avLst/>
          </a:prstGeom>
          <a:solidFill>
            <a:srgbClr val="FF99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36886" name="Rectangle 21"/>
          <p:cNvSpPr>
            <a:spLocks noChangeArrowheads="1"/>
          </p:cNvSpPr>
          <p:nvPr/>
        </p:nvSpPr>
        <p:spPr bwMode="auto">
          <a:xfrm>
            <a:off x="549274" y="3727224"/>
            <a:ext cx="533400" cy="533400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36887" name="Rectangle 22"/>
          <p:cNvSpPr>
            <a:spLocks noChangeArrowheads="1"/>
          </p:cNvSpPr>
          <p:nvPr/>
        </p:nvSpPr>
        <p:spPr bwMode="auto">
          <a:xfrm>
            <a:off x="549274" y="3193824"/>
            <a:ext cx="533400" cy="533400"/>
          </a:xfrm>
          <a:prstGeom prst="rect">
            <a:avLst/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01927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Slide Number Placeholder 2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D2E1C796-6E34-5E4B-9648-BF6E1A702593}" type="slidenum">
              <a:rPr lang="en-AU" sz="1400"/>
              <a:pPr/>
              <a:t>27</a:t>
            </a:fld>
            <a:endParaRPr lang="en-AU" sz="1400" dirty="0"/>
          </a:p>
        </p:txBody>
      </p:sp>
      <p:sp>
        <p:nvSpPr>
          <p:cNvPr id="3789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Times New Roman" charset="0"/>
              </a:rPr>
              <a:t>More dissection</a:t>
            </a:r>
            <a:endParaRPr lang="en-AU" dirty="0">
              <a:latin typeface="Times New Roman" charset="0"/>
            </a:endParaRPr>
          </a:p>
        </p:txBody>
      </p:sp>
      <p:sp>
        <p:nvSpPr>
          <p:cNvPr id="37892" name="Rectangle 3"/>
          <p:cNvSpPr>
            <a:spLocks noChangeArrowheads="1"/>
          </p:cNvSpPr>
          <p:nvPr/>
        </p:nvSpPr>
        <p:spPr bwMode="auto">
          <a:xfrm>
            <a:off x="703263" y="1828800"/>
            <a:ext cx="3516312" cy="38625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  <a:buFontTx/>
              <a:buNone/>
            </a:pPr>
            <a:r>
              <a:rPr lang="en-US" sz="1400" b="0" dirty="0">
                <a:latin typeface="Courier" charset="0"/>
              </a:rPr>
              <a:t>	</a:t>
            </a:r>
          </a:p>
          <a:p>
            <a:pPr algn="l">
              <a:spcBef>
                <a:spcPct val="50000"/>
              </a:spcBef>
              <a:buFontTx/>
              <a:buNone/>
            </a:pPr>
            <a:r>
              <a:rPr lang="en-US" sz="1400" b="0" dirty="0">
                <a:latin typeface="Courier" charset="0"/>
              </a:rPr>
              <a:t>	</a:t>
            </a:r>
            <a:r>
              <a:rPr lang="en-AU" sz="1400" b="0" dirty="0">
                <a:latin typeface="Courier" charset="0"/>
              </a:rPr>
              <a:t>if (map[im][jm]) n++;</a:t>
            </a:r>
          </a:p>
          <a:p>
            <a:pPr algn="l">
              <a:spcBef>
                <a:spcPct val="50000"/>
              </a:spcBef>
              <a:buFontTx/>
              <a:buNone/>
            </a:pPr>
            <a:r>
              <a:rPr lang="en-AU" sz="1400" b="0" dirty="0">
                <a:latin typeface="Courier" charset="0"/>
              </a:rPr>
              <a:t>	if (map[im][j]) </a:t>
            </a:r>
            <a:r>
              <a:rPr lang="en-AU" sz="1400" b="0" dirty="0" smtClean="0">
                <a:latin typeface="Courier" charset="0"/>
              </a:rPr>
              <a:t> n</a:t>
            </a:r>
            <a:r>
              <a:rPr lang="en-AU" sz="1400" b="0" dirty="0">
                <a:latin typeface="Courier" charset="0"/>
              </a:rPr>
              <a:t>++;</a:t>
            </a:r>
          </a:p>
          <a:p>
            <a:pPr algn="l">
              <a:spcBef>
                <a:spcPct val="50000"/>
              </a:spcBef>
              <a:buFontTx/>
              <a:buNone/>
            </a:pPr>
            <a:r>
              <a:rPr lang="en-AU" sz="1400" b="0" dirty="0">
                <a:latin typeface="Courier" charset="0"/>
              </a:rPr>
              <a:t>	if (map[im][jp]) n++;</a:t>
            </a:r>
          </a:p>
          <a:p>
            <a:pPr algn="l">
              <a:spcBef>
                <a:spcPct val="50000"/>
              </a:spcBef>
              <a:buFontTx/>
              <a:buNone/>
            </a:pPr>
            <a:r>
              <a:rPr lang="en-AU" sz="1400" b="0" dirty="0">
                <a:latin typeface="Courier" charset="0"/>
              </a:rPr>
              <a:t>	if (map[i][jm]) </a:t>
            </a:r>
            <a:r>
              <a:rPr lang="en-AU" sz="1400" b="0" dirty="0" smtClean="0">
                <a:latin typeface="Courier" charset="0"/>
              </a:rPr>
              <a:t> n</a:t>
            </a:r>
            <a:r>
              <a:rPr lang="en-AU" sz="1400" b="0" dirty="0">
                <a:latin typeface="Courier" charset="0"/>
              </a:rPr>
              <a:t>++;</a:t>
            </a:r>
          </a:p>
          <a:p>
            <a:pPr algn="l">
              <a:spcBef>
                <a:spcPct val="50000"/>
              </a:spcBef>
              <a:buFontTx/>
              <a:buNone/>
            </a:pPr>
            <a:r>
              <a:rPr lang="en-AU" sz="1400" b="0" dirty="0">
                <a:latin typeface="Courier" charset="0"/>
              </a:rPr>
              <a:t>	if (map[i][jp]) </a:t>
            </a:r>
            <a:r>
              <a:rPr lang="en-AU" sz="1400" b="0" dirty="0" smtClean="0">
                <a:latin typeface="Courier" charset="0"/>
              </a:rPr>
              <a:t> n</a:t>
            </a:r>
            <a:r>
              <a:rPr lang="en-AU" sz="1400" b="0" dirty="0">
                <a:latin typeface="Courier" charset="0"/>
              </a:rPr>
              <a:t>++;</a:t>
            </a:r>
          </a:p>
          <a:p>
            <a:pPr algn="l">
              <a:spcBef>
                <a:spcPct val="50000"/>
              </a:spcBef>
              <a:buFontTx/>
              <a:buNone/>
            </a:pPr>
            <a:r>
              <a:rPr lang="en-AU" sz="1400" b="0" dirty="0">
                <a:latin typeface="Courier" charset="0"/>
              </a:rPr>
              <a:t>	if (map[ip][jm]) n++;</a:t>
            </a:r>
          </a:p>
          <a:p>
            <a:pPr algn="l">
              <a:spcBef>
                <a:spcPct val="50000"/>
              </a:spcBef>
              <a:buFontTx/>
              <a:buNone/>
            </a:pPr>
            <a:r>
              <a:rPr lang="en-AU" sz="1400" b="0" dirty="0">
                <a:latin typeface="Courier" charset="0"/>
              </a:rPr>
              <a:t>	if (map[ip][j]) </a:t>
            </a:r>
            <a:r>
              <a:rPr lang="en-AU" sz="1400" b="0" dirty="0" smtClean="0">
                <a:latin typeface="Courier" charset="0"/>
              </a:rPr>
              <a:t> n</a:t>
            </a:r>
            <a:r>
              <a:rPr lang="en-AU" sz="1400" b="0" dirty="0">
                <a:latin typeface="Courier" charset="0"/>
              </a:rPr>
              <a:t>++;</a:t>
            </a:r>
          </a:p>
          <a:p>
            <a:pPr algn="l">
              <a:spcBef>
                <a:spcPct val="50000"/>
              </a:spcBef>
              <a:buFontTx/>
              <a:buNone/>
            </a:pPr>
            <a:r>
              <a:rPr lang="en-AU" sz="1400" b="0" dirty="0">
                <a:latin typeface="Courier" charset="0"/>
              </a:rPr>
              <a:t>	if (map[ip][jp]) n++;</a:t>
            </a:r>
            <a:endParaRPr lang="en-US" sz="1400" b="0" dirty="0">
              <a:latin typeface="Courier" charset="0"/>
            </a:endParaRPr>
          </a:p>
          <a:p>
            <a:pPr algn="l">
              <a:spcBef>
                <a:spcPct val="50000"/>
              </a:spcBef>
              <a:buFontTx/>
              <a:buNone/>
            </a:pPr>
            <a:endParaRPr lang="en-AU" sz="1400" b="0" dirty="0">
              <a:latin typeface="Courier" charset="0"/>
            </a:endParaRPr>
          </a:p>
          <a:p>
            <a:pPr algn="l">
              <a:spcBef>
                <a:spcPct val="50000"/>
              </a:spcBef>
              <a:buFontTx/>
              <a:buNone/>
            </a:pPr>
            <a:r>
              <a:rPr lang="en-AU" sz="1400" b="0" dirty="0">
                <a:latin typeface="Courier" charset="0"/>
              </a:rPr>
              <a:t>	return n;</a:t>
            </a:r>
          </a:p>
          <a:p>
            <a:pPr algn="l">
              <a:spcBef>
                <a:spcPct val="50000"/>
              </a:spcBef>
              <a:buFontTx/>
              <a:buNone/>
            </a:pPr>
            <a:endParaRPr lang="en-AU" sz="1400" b="0" dirty="0">
              <a:latin typeface="Courier" charset="0"/>
            </a:endParaRPr>
          </a:p>
        </p:txBody>
      </p:sp>
      <p:sp>
        <p:nvSpPr>
          <p:cNvPr id="376836" name="Text Box 4"/>
          <p:cNvSpPr txBox="1">
            <a:spLocks noChangeArrowheads="1"/>
          </p:cNvSpPr>
          <p:nvPr/>
        </p:nvSpPr>
        <p:spPr bwMode="auto">
          <a:xfrm>
            <a:off x="4426404" y="2133599"/>
            <a:ext cx="4086224" cy="255454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blurRad="63500" dist="107763" dir="2700000" algn="ctr" rotWithShape="0">
              <a:schemeClr val="bg2">
                <a:alpha val="50000"/>
              </a:schemeClr>
            </a:outerShdw>
          </a:effectLst>
        </p:spPr>
        <p:txBody>
          <a:bodyPr wrap="squar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l">
              <a:spcBef>
                <a:spcPct val="50000"/>
              </a:spcBef>
              <a:buFontTx/>
              <a:buNone/>
            </a:pPr>
            <a:r>
              <a:rPr lang="en-US" sz="2000" b="0" dirty="0"/>
              <a:t>This is simply </a:t>
            </a:r>
            <a:r>
              <a:rPr lang="en-US" sz="2000" b="0" dirty="0" smtClean="0"/>
              <a:t>eight </a:t>
            </a:r>
            <a:r>
              <a:rPr lang="en-US" sz="2000" b="0" dirty="0">
                <a:latin typeface="Courier" charset="0"/>
              </a:rPr>
              <a:t>if</a:t>
            </a:r>
            <a:r>
              <a:rPr lang="en-US" sz="2000" b="0" dirty="0"/>
              <a:t> statements </a:t>
            </a:r>
            <a:r>
              <a:rPr lang="en-US" sz="2000" b="0" dirty="0" smtClean="0"/>
              <a:t>that increment </a:t>
            </a:r>
            <a:r>
              <a:rPr lang="en-US" sz="2000" b="0" dirty="0"/>
              <a:t>the variable </a:t>
            </a:r>
            <a:r>
              <a:rPr lang="en-US" sz="2000" b="0" dirty="0">
                <a:latin typeface="Courier" charset="0"/>
              </a:rPr>
              <a:t>n</a:t>
            </a:r>
            <a:r>
              <a:rPr lang="en-US" sz="2000" b="0" dirty="0"/>
              <a:t> if </a:t>
            </a:r>
            <a:r>
              <a:rPr lang="en-US" sz="2000" b="0" dirty="0" smtClean="0"/>
              <a:t>the </a:t>
            </a:r>
            <a:r>
              <a:rPr lang="en-US" sz="2000" b="0" dirty="0"/>
              <a:t>corresponding cell is </a:t>
            </a:r>
            <a:r>
              <a:rPr lang="en-US" sz="2000" b="0" dirty="0" smtClean="0"/>
              <a:t>occupied.</a:t>
            </a:r>
            <a:endParaRPr lang="en-US" sz="2000" b="0" dirty="0"/>
          </a:p>
          <a:p>
            <a:pPr algn="l">
              <a:spcBef>
                <a:spcPct val="50000"/>
              </a:spcBef>
              <a:buFontTx/>
              <a:buNone/>
            </a:pPr>
            <a:r>
              <a:rPr lang="en-US" sz="2000" b="0" dirty="0"/>
              <a:t>Finally </a:t>
            </a:r>
            <a:r>
              <a:rPr lang="en-US" sz="2000" b="0" dirty="0" smtClean="0">
                <a:latin typeface="Courier" charset="0"/>
              </a:rPr>
              <a:t>n</a:t>
            </a:r>
            <a:r>
              <a:rPr lang="en-US" sz="2000" b="0" dirty="0" smtClean="0"/>
              <a:t> </a:t>
            </a:r>
            <a:r>
              <a:rPr lang="en-US" sz="2000" b="0" dirty="0"/>
              <a:t>is </a:t>
            </a:r>
            <a:r>
              <a:rPr lang="en-US" sz="2000" b="0" dirty="0" smtClean="0"/>
              <a:t>returned.</a:t>
            </a:r>
            <a:endParaRPr lang="en-US" sz="2000" b="0" dirty="0"/>
          </a:p>
          <a:p>
            <a:pPr algn="l">
              <a:spcBef>
                <a:spcPct val="50000"/>
              </a:spcBef>
              <a:buFontTx/>
              <a:buNone/>
            </a:pPr>
            <a:r>
              <a:rPr lang="en-US" sz="2000" b="0" dirty="0"/>
              <a:t>Notice that the method is </a:t>
            </a:r>
            <a:r>
              <a:rPr lang="en-US" sz="2000" b="0" dirty="0">
                <a:latin typeface="Courier" charset="0"/>
              </a:rPr>
              <a:t>private</a:t>
            </a:r>
            <a:r>
              <a:rPr lang="en-US" sz="2000" b="0" dirty="0"/>
              <a:t>, and only to be used by the </a:t>
            </a:r>
            <a:r>
              <a:rPr lang="en-US" sz="2000" b="0" dirty="0">
                <a:latin typeface="Courier" charset="0"/>
              </a:rPr>
              <a:t>Life</a:t>
            </a:r>
            <a:r>
              <a:rPr lang="en-US" sz="2000" b="0" dirty="0"/>
              <a:t> object </a:t>
            </a:r>
            <a:r>
              <a:rPr lang="en-US" sz="2000" b="0" dirty="0" smtClean="0"/>
              <a:t>itself.</a:t>
            </a:r>
            <a:endParaRPr lang="en-AU" sz="2000" b="0" dirty="0"/>
          </a:p>
        </p:txBody>
      </p:sp>
    </p:spTree>
    <p:extLst>
      <p:ext uri="{BB962C8B-B14F-4D97-AF65-F5344CB8AC3E}">
        <p14:creationId xmlns:p14="http://schemas.microsoft.com/office/powerpoint/2010/main" val="26323508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B9D92EA0-2365-D24A-81F0-081C46DEB731}" type="slidenum">
              <a:rPr lang="en-AU" sz="1400"/>
              <a:pPr/>
              <a:t>28</a:t>
            </a:fld>
            <a:endParaRPr lang="en-AU" sz="1400" dirty="0"/>
          </a:p>
        </p:txBody>
      </p:sp>
      <p:sp>
        <p:nvSpPr>
          <p:cNvPr id="3891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Times New Roman" charset="0"/>
              </a:rPr>
              <a:t>One performance issue</a:t>
            </a:r>
            <a:endParaRPr lang="en-AU" dirty="0">
              <a:latin typeface="Times New Roman" charset="0"/>
            </a:endParaRPr>
          </a:p>
        </p:txBody>
      </p:sp>
      <p:sp>
        <p:nvSpPr>
          <p:cNvPr id="3891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latin typeface="Times New Roman" charset="0"/>
              </a:rPr>
              <a:t>As written, this code consumes a large amount of </a:t>
            </a:r>
            <a:r>
              <a:rPr lang="en-US" i="1" dirty="0">
                <a:latin typeface="Times New Roman" charset="0"/>
              </a:rPr>
              <a:t>memory</a:t>
            </a:r>
          </a:p>
          <a:p>
            <a:endParaRPr lang="en-AU" dirty="0">
              <a:latin typeface="Times New Roman" charset="0"/>
            </a:endParaRPr>
          </a:p>
        </p:txBody>
      </p:sp>
      <p:grpSp>
        <p:nvGrpSpPr>
          <p:cNvPr id="38917" name="Group 4"/>
          <p:cNvGrpSpPr>
            <a:grpSpLocks/>
          </p:cNvGrpSpPr>
          <p:nvPr/>
        </p:nvGrpSpPr>
        <p:grpSpPr bwMode="auto">
          <a:xfrm>
            <a:off x="3024386" y="5040086"/>
            <a:ext cx="1195388" cy="914400"/>
            <a:chOff x="720" y="3072"/>
            <a:chExt cx="816" cy="576"/>
          </a:xfrm>
        </p:grpSpPr>
        <p:sp>
          <p:nvSpPr>
            <p:cNvPr id="39442" name="AutoShape 5"/>
            <p:cNvSpPr>
              <a:spLocks noChangeArrowheads="1"/>
            </p:cNvSpPr>
            <p:nvPr/>
          </p:nvSpPr>
          <p:spPr bwMode="auto">
            <a:xfrm>
              <a:off x="720" y="3264"/>
              <a:ext cx="816" cy="384"/>
            </a:xfrm>
            <a:prstGeom prst="cube">
              <a:avLst>
                <a:gd name="adj" fmla="val 25000"/>
              </a:avLst>
            </a:prstGeom>
            <a:solidFill>
              <a:srgbClr val="FFFF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>
                <a:buFontTx/>
                <a:buNone/>
              </a:pPr>
              <a:r>
                <a:rPr lang="en-US" sz="2000" b="0" dirty="0">
                  <a:latin typeface="Courier" charset="0"/>
                </a:rPr>
                <a:t>map</a:t>
              </a:r>
              <a:endParaRPr lang="en-AU" dirty="0"/>
            </a:p>
          </p:txBody>
        </p:sp>
        <p:grpSp>
          <p:nvGrpSpPr>
            <p:cNvPr id="39443" name="Group 6"/>
            <p:cNvGrpSpPr>
              <a:grpSpLocks/>
            </p:cNvGrpSpPr>
            <p:nvPr/>
          </p:nvGrpSpPr>
          <p:grpSpPr bwMode="auto">
            <a:xfrm>
              <a:off x="912" y="3072"/>
              <a:ext cx="480" cy="288"/>
              <a:chOff x="1536" y="3024"/>
              <a:chExt cx="480" cy="288"/>
            </a:xfrm>
          </p:grpSpPr>
          <p:sp>
            <p:nvSpPr>
              <p:cNvPr id="39444" name="AutoShape 7" descr="Stationery"/>
              <p:cNvSpPr>
                <a:spLocks noChangeArrowheads="1"/>
              </p:cNvSpPr>
              <p:nvPr/>
            </p:nvSpPr>
            <p:spPr bwMode="auto">
              <a:xfrm>
                <a:off x="1536" y="3024"/>
                <a:ext cx="480" cy="288"/>
              </a:xfrm>
              <a:prstGeom prst="roundRect">
                <a:avLst>
                  <a:gd name="adj" fmla="val 16667"/>
                </a:avLst>
              </a:prstGeom>
              <a:blipFill dpi="0" rotWithShape="0">
                <a:blip r:embed="rId2"/>
                <a:srcRect/>
                <a:tile tx="0" ty="0" sx="100000" sy="100000" flip="none" algn="tl"/>
              </a:blip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39445" name="Rectangle 8"/>
              <p:cNvSpPr>
                <a:spLocks noChangeArrowheads="1"/>
              </p:cNvSpPr>
              <p:nvPr/>
            </p:nvSpPr>
            <p:spPr bwMode="auto">
              <a:xfrm>
                <a:off x="1872" y="3072"/>
                <a:ext cx="96" cy="96"/>
              </a:xfrm>
              <a:prstGeom prst="rect">
                <a:avLst/>
              </a:prstGeom>
              <a:solidFill>
                <a:schemeClr val="accent2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39446" name="Line 9"/>
              <p:cNvSpPr>
                <a:spLocks noChangeShapeType="1"/>
              </p:cNvSpPr>
              <p:nvPr/>
            </p:nvSpPr>
            <p:spPr bwMode="auto">
              <a:xfrm>
                <a:off x="1680" y="3120"/>
                <a:ext cx="144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39447" name="Line 10"/>
              <p:cNvSpPr>
                <a:spLocks noChangeShapeType="1"/>
              </p:cNvSpPr>
              <p:nvPr/>
            </p:nvSpPr>
            <p:spPr bwMode="auto">
              <a:xfrm>
                <a:off x="1680" y="3168"/>
                <a:ext cx="144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39448" name="Line 11"/>
              <p:cNvSpPr>
                <a:spLocks noChangeShapeType="1"/>
              </p:cNvSpPr>
              <p:nvPr/>
            </p:nvSpPr>
            <p:spPr bwMode="auto">
              <a:xfrm>
                <a:off x="1680" y="3216"/>
                <a:ext cx="144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</p:grpSp>
      </p:grpSp>
      <p:grpSp>
        <p:nvGrpSpPr>
          <p:cNvPr id="38918" name="Group 12"/>
          <p:cNvGrpSpPr>
            <a:grpSpLocks/>
          </p:cNvGrpSpPr>
          <p:nvPr/>
        </p:nvGrpSpPr>
        <p:grpSpPr bwMode="auto">
          <a:xfrm>
            <a:off x="4504266" y="5040086"/>
            <a:ext cx="1196975" cy="914400"/>
            <a:chOff x="720" y="3072"/>
            <a:chExt cx="816" cy="576"/>
          </a:xfrm>
        </p:grpSpPr>
        <p:sp>
          <p:nvSpPr>
            <p:cNvPr id="39435" name="AutoShape 13"/>
            <p:cNvSpPr>
              <a:spLocks noChangeArrowheads="1"/>
            </p:cNvSpPr>
            <p:nvPr/>
          </p:nvSpPr>
          <p:spPr bwMode="auto">
            <a:xfrm>
              <a:off x="720" y="3264"/>
              <a:ext cx="816" cy="384"/>
            </a:xfrm>
            <a:prstGeom prst="cube">
              <a:avLst>
                <a:gd name="adj" fmla="val 25000"/>
              </a:avLst>
            </a:prstGeom>
            <a:solidFill>
              <a:srgbClr val="FFFF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>
                <a:buFontTx/>
                <a:buNone/>
              </a:pPr>
              <a:r>
                <a:rPr lang="en-US" sz="2000" b="0" dirty="0">
                  <a:latin typeface="Courier" charset="0"/>
                </a:rPr>
                <a:t>nextMap</a:t>
              </a:r>
              <a:endParaRPr lang="en-AU" dirty="0"/>
            </a:p>
          </p:txBody>
        </p:sp>
        <p:grpSp>
          <p:nvGrpSpPr>
            <p:cNvPr id="39436" name="Group 14"/>
            <p:cNvGrpSpPr>
              <a:grpSpLocks/>
            </p:cNvGrpSpPr>
            <p:nvPr/>
          </p:nvGrpSpPr>
          <p:grpSpPr bwMode="auto">
            <a:xfrm>
              <a:off x="912" y="3072"/>
              <a:ext cx="480" cy="288"/>
              <a:chOff x="1536" y="3024"/>
              <a:chExt cx="480" cy="288"/>
            </a:xfrm>
          </p:grpSpPr>
          <p:sp>
            <p:nvSpPr>
              <p:cNvPr id="39437" name="AutoShape 15" descr="Stationery"/>
              <p:cNvSpPr>
                <a:spLocks noChangeArrowheads="1"/>
              </p:cNvSpPr>
              <p:nvPr/>
            </p:nvSpPr>
            <p:spPr bwMode="auto">
              <a:xfrm>
                <a:off x="1536" y="3024"/>
                <a:ext cx="480" cy="288"/>
              </a:xfrm>
              <a:prstGeom prst="roundRect">
                <a:avLst>
                  <a:gd name="adj" fmla="val 16667"/>
                </a:avLst>
              </a:prstGeom>
              <a:blipFill dpi="0" rotWithShape="0">
                <a:blip r:embed="rId2"/>
                <a:srcRect/>
                <a:tile tx="0" ty="0" sx="100000" sy="100000" flip="none" algn="tl"/>
              </a:blip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39438" name="Rectangle 16"/>
              <p:cNvSpPr>
                <a:spLocks noChangeArrowheads="1"/>
              </p:cNvSpPr>
              <p:nvPr/>
            </p:nvSpPr>
            <p:spPr bwMode="auto">
              <a:xfrm>
                <a:off x="1872" y="3072"/>
                <a:ext cx="96" cy="96"/>
              </a:xfrm>
              <a:prstGeom prst="rect">
                <a:avLst/>
              </a:prstGeom>
              <a:solidFill>
                <a:schemeClr val="accent2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39439" name="Line 17"/>
              <p:cNvSpPr>
                <a:spLocks noChangeShapeType="1"/>
              </p:cNvSpPr>
              <p:nvPr/>
            </p:nvSpPr>
            <p:spPr bwMode="auto">
              <a:xfrm>
                <a:off x="1680" y="3120"/>
                <a:ext cx="144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39440" name="Line 18"/>
              <p:cNvSpPr>
                <a:spLocks noChangeShapeType="1"/>
              </p:cNvSpPr>
              <p:nvPr/>
            </p:nvSpPr>
            <p:spPr bwMode="auto">
              <a:xfrm>
                <a:off x="1680" y="3168"/>
                <a:ext cx="144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39441" name="Line 19"/>
              <p:cNvSpPr>
                <a:spLocks noChangeShapeType="1"/>
              </p:cNvSpPr>
              <p:nvPr/>
            </p:nvSpPr>
            <p:spPr bwMode="auto">
              <a:xfrm>
                <a:off x="1680" y="3216"/>
                <a:ext cx="144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</p:grpSp>
      </p:grpSp>
      <p:grpSp>
        <p:nvGrpSpPr>
          <p:cNvPr id="38919" name="Group 20"/>
          <p:cNvGrpSpPr>
            <a:grpSpLocks/>
          </p:cNvGrpSpPr>
          <p:nvPr/>
        </p:nvGrpSpPr>
        <p:grpSpPr bwMode="auto">
          <a:xfrm>
            <a:off x="843657" y="2362200"/>
            <a:ext cx="2251075" cy="2438400"/>
            <a:chOff x="2016" y="1344"/>
            <a:chExt cx="1536" cy="1536"/>
          </a:xfrm>
        </p:grpSpPr>
        <p:sp>
          <p:nvSpPr>
            <p:cNvPr id="39179" name="Rectangle 21"/>
            <p:cNvSpPr>
              <a:spLocks noChangeArrowheads="1"/>
            </p:cNvSpPr>
            <p:nvPr/>
          </p:nvSpPr>
          <p:spPr bwMode="auto">
            <a:xfrm>
              <a:off x="2016" y="134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180" name="Rectangle 22"/>
            <p:cNvSpPr>
              <a:spLocks noChangeArrowheads="1"/>
            </p:cNvSpPr>
            <p:nvPr/>
          </p:nvSpPr>
          <p:spPr bwMode="auto">
            <a:xfrm>
              <a:off x="2112" y="144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181" name="Rectangle 23"/>
            <p:cNvSpPr>
              <a:spLocks noChangeArrowheads="1"/>
            </p:cNvSpPr>
            <p:nvPr/>
          </p:nvSpPr>
          <p:spPr bwMode="auto">
            <a:xfrm>
              <a:off x="2112" y="134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182" name="Rectangle 24"/>
            <p:cNvSpPr>
              <a:spLocks noChangeArrowheads="1"/>
            </p:cNvSpPr>
            <p:nvPr/>
          </p:nvSpPr>
          <p:spPr bwMode="auto">
            <a:xfrm>
              <a:off x="2016" y="144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183" name="Rectangle 25"/>
            <p:cNvSpPr>
              <a:spLocks noChangeArrowheads="1"/>
            </p:cNvSpPr>
            <p:nvPr/>
          </p:nvSpPr>
          <p:spPr bwMode="auto">
            <a:xfrm>
              <a:off x="2208" y="134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184" name="Rectangle 26"/>
            <p:cNvSpPr>
              <a:spLocks noChangeArrowheads="1"/>
            </p:cNvSpPr>
            <p:nvPr/>
          </p:nvSpPr>
          <p:spPr bwMode="auto">
            <a:xfrm>
              <a:off x="2304" y="144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185" name="Rectangle 27"/>
            <p:cNvSpPr>
              <a:spLocks noChangeArrowheads="1"/>
            </p:cNvSpPr>
            <p:nvPr/>
          </p:nvSpPr>
          <p:spPr bwMode="auto">
            <a:xfrm>
              <a:off x="2304" y="134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186" name="Rectangle 28"/>
            <p:cNvSpPr>
              <a:spLocks noChangeArrowheads="1"/>
            </p:cNvSpPr>
            <p:nvPr/>
          </p:nvSpPr>
          <p:spPr bwMode="auto">
            <a:xfrm>
              <a:off x="2208" y="144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187" name="Rectangle 29"/>
            <p:cNvSpPr>
              <a:spLocks noChangeArrowheads="1"/>
            </p:cNvSpPr>
            <p:nvPr/>
          </p:nvSpPr>
          <p:spPr bwMode="auto">
            <a:xfrm>
              <a:off x="2016" y="153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188" name="Rectangle 30"/>
            <p:cNvSpPr>
              <a:spLocks noChangeArrowheads="1"/>
            </p:cNvSpPr>
            <p:nvPr/>
          </p:nvSpPr>
          <p:spPr bwMode="auto">
            <a:xfrm>
              <a:off x="2112" y="163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189" name="Rectangle 31"/>
            <p:cNvSpPr>
              <a:spLocks noChangeArrowheads="1"/>
            </p:cNvSpPr>
            <p:nvPr/>
          </p:nvSpPr>
          <p:spPr bwMode="auto">
            <a:xfrm>
              <a:off x="2112" y="153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190" name="Rectangle 32"/>
            <p:cNvSpPr>
              <a:spLocks noChangeArrowheads="1"/>
            </p:cNvSpPr>
            <p:nvPr/>
          </p:nvSpPr>
          <p:spPr bwMode="auto">
            <a:xfrm>
              <a:off x="2016" y="163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191" name="Rectangle 33"/>
            <p:cNvSpPr>
              <a:spLocks noChangeArrowheads="1"/>
            </p:cNvSpPr>
            <p:nvPr/>
          </p:nvSpPr>
          <p:spPr bwMode="auto">
            <a:xfrm>
              <a:off x="2208" y="153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192" name="Rectangle 34"/>
            <p:cNvSpPr>
              <a:spLocks noChangeArrowheads="1"/>
            </p:cNvSpPr>
            <p:nvPr/>
          </p:nvSpPr>
          <p:spPr bwMode="auto">
            <a:xfrm>
              <a:off x="2304" y="163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193" name="Rectangle 35"/>
            <p:cNvSpPr>
              <a:spLocks noChangeArrowheads="1"/>
            </p:cNvSpPr>
            <p:nvPr/>
          </p:nvSpPr>
          <p:spPr bwMode="auto">
            <a:xfrm>
              <a:off x="2304" y="153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194" name="Rectangle 36"/>
            <p:cNvSpPr>
              <a:spLocks noChangeArrowheads="1"/>
            </p:cNvSpPr>
            <p:nvPr/>
          </p:nvSpPr>
          <p:spPr bwMode="auto">
            <a:xfrm>
              <a:off x="2208" y="163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195" name="Rectangle 37"/>
            <p:cNvSpPr>
              <a:spLocks noChangeArrowheads="1"/>
            </p:cNvSpPr>
            <p:nvPr/>
          </p:nvSpPr>
          <p:spPr bwMode="auto">
            <a:xfrm>
              <a:off x="2400" y="134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196" name="Rectangle 38"/>
            <p:cNvSpPr>
              <a:spLocks noChangeArrowheads="1"/>
            </p:cNvSpPr>
            <p:nvPr/>
          </p:nvSpPr>
          <p:spPr bwMode="auto">
            <a:xfrm>
              <a:off x="2496" y="144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197" name="Rectangle 39"/>
            <p:cNvSpPr>
              <a:spLocks noChangeArrowheads="1"/>
            </p:cNvSpPr>
            <p:nvPr/>
          </p:nvSpPr>
          <p:spPr bwMode="auto">
            <a:xfrm>
              <a:off x="2496" y="134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198" name="Rectangle 40"/>
            <p:cNvSpPr>
              <a:spLocks noChangeArrowheads="1"/>
            </p:cNvSpPr>
            <p:nvPr/>
          </p:nvSpPr>
          <p:spPr bwMode="auto">
            <a:xfrm>
              <a:off x="2400" y="144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199" name="Rectangle 41"/>
            <p:cNvSpPr>
              <a:spLocks noChangeArrowheads="1"/>
            </p:cNvSpPr>
            <p:nvPr/>
          </p:nvSpPr>
          <p:spPr bwMode="auto">
            <a:xfrm>
              <a:off x="2592" y="134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200" name="Rectangle 42"/>
            <p:cNvSpPr>
              <a:spLocks noChangeArrowheads="1"/>
            </p:cNvSpPr>
            <p:nvPr/>
          </p:nvSpPr>
          <p:spPr bwMode="auto">
            <a:xfrm>
              <a:off x="2688" y="144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201" name="Rectangle 43"/>
            <p:cNvSpPr>
              <a:spLocks noChangeArrowheads="1"/>
            </p:cNvSpPr>
            <p:nvPr/>
          </p:nvSpPr>
          <p:spPr bwMode="auto">
            <a:xfrm>
              <a:off x="2688" y="134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202" name="Rectangle 44"/>
            <p:cNvSpPr>
              <a:spLocks noChangeArrowheads="1"/>
            </p:cNvSpPr>
            <p:nvPr/>
          </p:nvSpPr>
          <p:spPr bwMode="auto">
            <a:xfrm>
              <a:off x="2592" y="144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203" name="Rectangle 45"/>
            <p:cNvSpPr>
              <a:spLocks noChangeArrowheads="1"/>
            </p:cNvSpPr>
            <p:nvPr/>
          </p:nvSpPr>
          <p:spPr bwMode="auto">
            <a:xfrm>
              <a:off x="2400" y="153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204" name="Rectangle 46"/>
            <p:cNvSpPr>
              <a:spLocks noChangeArrowheads="1"/>
            </p:cNvSpPr>
            <p:nvPr/>
          </p:nvSpPr>
          <p:spPr bwMode="auto">
            <a:xfrm>
              <a:off x="2496" y="1632"/>
              <a:ext cx="96" cy="96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205" name="Rectangle 47"/>
            <p:cNvSpPr>
              <a:spLocks noChangeArrowheads="1"/>
            </p:cNvSpPr>
            <p:nvPr/>
          </p:nvSpPr>
          <p:spPr bwMode="auto">
            <a:xfrm>
              <a:off x="2496" y="153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206" name="Rectangle 48"/>
            <p:cNvSpPr>
              <a:spLocks noChangeArrowheads="1"/>
            </p:cNvSpPr>
            <p:nvPr/>
          </p:nvSpPr>
          <p:spPr bwMode="auto">
            <a:xfrm>
              <a:off x="2400" y="1632"/>
              <a:ext cx="96" cy="96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207" name="Rectangle 49"/>
            <p:cNvSpPr>
              <a:spLocks noChangeArrowheads="1"/>
            </p:cNvSpPr>
            <p:nvPr/>
          </p:nvSpPr>
          <p:spPr bwMode="auto">
            <a:xfrm>
              <a:off x="2592" y="153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208" name="Rectangle 50"/>
            <p:cNvSpPr>
              <a:spLocks noChangeArrowheads="1"/>
            </p:cNvSpPr>
            <p:nvPr/>
          </p:nvSpPr>
          <p:spPr bwMode="auto">
            <a:xfrm>
              <a:off x="2688" y="163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209" name="Rectangle 51"/>
            <p:cNvSpPr>
              <a:spLocks noChangeArrowheads="1"/>
            </p:cNvSpPr>
            <p:nvPr/>
          </p:nvSpPr>
          <p:spPr bwMode="auto">
            <a:xfrm>
              <a:off x="2688" y="153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210" name="Rectangle 52"/>
            <p:cNvSpPr>
              <a:spLocks noChangeArrowheads="1"/>
            </p:cNvSpPr>
            <p:nvPr/>
          </p:nvSpPr>
          <p:spPr bwMode="auto">
            <a:xfrm>
              <a:off x="2592" y="163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211" name="Rectangle 53"/>
            <p:cNvSpPr>
              <a:spLocks noChangeArrowheads="1"/>
            </p:cNvSpPr>
            <p:nvPr/>
          </p:nvSpPr>
          <p:spPr bwMode="auto">
            <a:xfrm>
              <a:off x="2016" y="172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212" name="Rectangle 54"/>
            <p:cNvSpPr>
              <a:spLocks noChangeArrowheads="1"/>
            </p:cNvSpPr>
            <p:nvPr/>
          </p:nvSpPr>
          <p:spPr bwMode="auto">
            <a:xfrm>
              <a:off x="2112" y="182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213" name="Rectangle 55"/>
            <p:cNvSpPr>
              <a:spLocks noChangeArrowheads="1"/>
            </p:cNvSpPr>
            <p:nvPr/>
          </p:nvSpPr>
          <p:spPr bwMode="auto">
            <a:xfrm>
              <a:off x="2112" y="172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214" name="Rectangle 56"/>
            <p:cNvSpPr>
              <a:spLocks noChangeArrowheads="1"/>
            </p:cNvSpPr>
            <p:nvPr/>
          </p:nvSpPr>
          <p:spPr bwMode="auto">
            <a:xfrm>
              <a:off x="2016" y="182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215" name="Rectangle 57"/>
            <p:cNvSpPr>
              <a:spLocks noChangeArrowheads="1"/>
            </p:cNvSpPr>
            <p:nvPr/>
          </p:nvSpPr>
          <p:spPr bwMode="auto">
            <a:xfrm>
              <a:off x="2208" y="172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216" name="Rectangle 58"/>
            <p:cNvSpPr>
              <a:spLocks noChangeArrowheads="1"/>
            </p:cNvSpPr>
            <p:nvPr/>
          </p:nvSpPr>
          <p:spPr bwMode="auto">
            <a:xfrm>
              <a:off x="2304" y="182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217" name="Rectangle 59"/>
            <p:cNvSpPr>
              <a:spLocks noChangeArrowheads="1"/>
            </p:cNvSpPr>
            <p:nvPr/>
          </p:nvSpPr>
          <p:spPr bwMode="auto">
            <a:xfrm>
              <a:off x="2304" y="172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218" name="Rectangle 60"/>
            <p:cNvSpPr>
              <a:spLocks noChangeArrowheads="1"/>
            </p:cNvSpPr>
            <p:nvPr/>
          </p:nvSpPr>
          <p:spPr bwMode="auto">
            <a:xfrm>
              <a:off x="2208" y="182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219" name="Rectangle 61"/>
            <p:cNvSpPr>
              <a:spLocks noChangeArrowheads="1"/>
            </p:cNvSpPr>
            <p:nvPr/>
          </p:nvSpPr>
          <p:spPr bwMode="auto">
            <a:xfrm>
              <a:off x="2016" y="192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220" name="Rectangle 62"/>
            <p:cNvSpPr>
              <a:spLocks noChangeArrowheads="1"/>
            </p:cNvSpPr>
            <p:nvPr/>
          </p:nvSpPr>
          <p:spPr bwMode="auto">
            <a:xfrm>
              <a:off x="2112" y="201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221" name="Rectangle 63"/>
            <p:cNvSpPr>
              <a:spLocks noChangeArrowheads="1"/>
            </p:cNvSpPr>
            <p:nvPr/>
          </p:nvSpPr>
          <p:spPr bwMode="auto">
            <a:xfrm>
              <a:off x="2112" y="192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222" name="Rectangle 64"/>
            <p:cNvSpPr>
              <a:spLocks noChangeArrowheads="1"/>
            </p:cNvSpPr>
            <p:nvPr/>
          </p:nvSpPr>
          <p:spPr bwMode="auto">
            <a:xfrm>
              <a:off x="2016" y="201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223" name="Rectangle 65"/>
            <p:cNvSpPr>
              <a:spLocks noChangeArrowheads="1"/>
            </p:cNvSpPr>
            <p:nvPr/>
          </p:nvSpPr>
          <p:spPr bwMode="auto">
            <a:xfrm>
              <a:off x="2208" y="192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224" name="Rectangle 66"/>
            <p:cNvSpPr>
              <a:spLocks noChangeArrowheads="1"/>
            </p:cNvSpPr>
            <p:nvPr/>
          </p:nvSpPr>
          <p:spPr bwMode="auto">
            <a:xfrm>
              <a:off x="2304" y="201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225" name="Rectangle 67"/>
            <p:cNvSpPr>
              <a:spLocks noChangeArrowheads="1"/>
            </p:cNvSpPr>
            <p:nvPr/>
          </p:nvSpPr>
          <p:spPr bwMode="auto">
            <a:xfrm>
              <a:off x="2304" y="192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226" name="Rectangle 68"/>
            <p:cNvSpPr>
              <a:spLocks noChangeArrowheads="1"/>
            </p:cNvSpPr>
            <p:nvPr/>
          </p:nvSpPr>
          <p:spPr bwMode="auto">
            <a:xfrm>
              <a:off x="2208" y="201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227" name="Rectangle 69"/>
            <p:cNvSpPr>
              <a:spLocks noChangeArrowheads="1"/>
            </p:cNvSpPr>
            <p:nvPr/>
          </p:nvSpPr>
          <p:spPr bwMode="auto">
            <a:xfrm>
              <a:off x="2400" y="172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228" name="Rectangle 70"/>
            <p:cNvSpPr>
              <a:spLocks noChangeArrowheads="1"/>
            </p:cNvSpPr>
            <p:nvPr/>
          </p:nvSpPr>
          <p:spPr bwMode="auto">
            <a:xfrm>
              <a:off x="2496" y="1824"/>
              <a:ext cx="96" cy="96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229" name="Rectangle 71"/>
            <p:cNvSpPr>
              <a:spLocks noChangeArrowheads="1"/>
            </p:cNvSpPr>
            <p:nvPr/>
          </p:nvSpPr>
          <p:spPr bwMode="auto">
            <a:xfrm>
              <a:off x="2496" y="1728"/>
              <a:ext cx="96" cy="96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230" name="Rectangle 72"/>
            <p:cNvSpPr>
              <a:spLocks noChangeArrowheads="1"/>
            </p:cNvSpPr>
            <p:nvPr/>
          </p:nvSpPr>
          <p:spPr bwMode="auto">
            <a:xfrm>
              <a:off x="2400" y="182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231" name="Rectangle 73"/>
            <p:cNvSpPr>
              <a:spLocks noChangeArrowheads="1"/>
            </p:cNvSpPr>
            <p:nvPr/>
          </p:nvSpPr>
          <p:spPr bwMode="auto">
            <a:xfrm>
              <a:off x="2592" y="1728"/>
              <a:ext cx="96" cy="96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232" name="Rectangle 74"/>
            <p:cNvSpPr>
              <a:spLocks noChangeArrowheads="1"/>
            </p:cNvSpPr>
            <p:nvPr/>
          </p:nvSpPr>
          <p:spPr bwMode="auto">
            <a:xfrm>
              <a:off x="2688" y="182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233" name="Rectangle 75"/>
            <p:cNvSpPr>
              <a:spLocks noChangeArrowheads="1"/>
            </p:cNvSpPr>
            <p:nvPr/>
          </p:nvSpPr>
          <p:spPr bwMode="auto">
            <a:xfrm>
              <a:off x="2688" y="172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234" name="Rectangle 76"/>
            <p:cNvSpPr>
              <a:spLocks noChangeArrowheads="1"/>
            </p:cNvSpPr>
            <p:nvPr/>
          </p:nvSpPr>
          <p:spPr bwMode="auto">
            <a:xfrm>
              <a:off x="2592" y="182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235" name="Rectangle 77"/>
            <p:cNvSpPr>
              <a:spLocks noChangeArrowheads="1"/>
            </p:cNvSpPr>
            <p:nvPr/>
          </p:nvSpPr>
          <p:spPr bwMode="auto">
            <a:xfrm>
              <a:off x="2400" y="192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236" name="Rectangle 78"/>
            <p:cNvSpPr>
              <a:spLocks noChangeArrowheads="1"/>
            </p:cNvSpPr>
            <p:nvPr/>
          </p:nvSpPr>
          <p:spPr bwMode="auto">
            <a:xfrm>
              <a:off x="2496" y="201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237" name="Rectangle 79"/>
            <p:cNvSpPr>
              <a:spLocks noChangeArrowheads="1"/>
            </p:cNvSpPr>
            <p:nvPr/>
          </p:nvSpPr>
          <p:spPr bwMode="auto">
            <a:xfrm>
              <a:off x="2496" y="192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238" name="Rectangle 80"/>
            <p:cNvSpPr>
              <a:spLocks noChangeArrowheads="1"/>
            </p:cNvSpPr>
            <p:nvPr/>
          </p:nvSpPr>
          <p:spPr bwMode="auto">
            <a:xfrm>
              <a:off x="2400" y="201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239" name="Rectangle 81"/>
            <p:cNvSpPr>
              <a:spLocks noChangeArrowheads="1"/>
            </p:cNvSpPr>
            <p:nvPr/>
          </p:nvSpPr>
          <p:spPr bwMode="auto">
            <a:xfrm>
              <a:off x="2592" y="192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240" name="Rectangle 82"/>
            <p:cNvSpPr>
              <a:spLocks noChangeArrowheads="1"/>
            </p:cNvSpPr>
            <p:nvPr/>
          </p:nvSpPr>
          <p:spPr bwMode="auto">
            <a:xfrm>
              <a:off x="2688" y="201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241" name="Rectangle 83"/>
            <p:cNvSpPr>
              <a:spLocks noChangeArrowheads="1"/>
            </p:cNvSpPr>
            <p:nvPr/>
          </p:nvSpPr>
          <p:spPr bwMode="auto">
            <a:xfrm>
              <a:off x="2688" y="192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242" name="Rectangle 84"/>
            <p:cNvSpPr>
              <a:spLocks noChangeArrowheads="1"/>
            </p:cNvSpPr>
            <p:nvPr/>
          </p:nvSpPr>
          <p:spPr bwMode="auto">
            <a:xfrm>
              <a:off x="2592" y="201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243" name="Rectangle 85"/>
            <p:cNvSpPr>
              <a:spLocks noChangeArrowheads="1"/>
            </p:cNvSpPr>
            <p:nvPr/>
          </p:nvSpPr>
          <p:spPr bwMode="auto">
            <a:xfrm>
              <a:off x="2784" y="134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244" name="Rectangle 86"/>
            <p:cNvSpPr>
              <a:spLocks noChangeArrowheads="1"/>
            </p:cNvSpPr>
            <p:nvPr/>
          </p:nvSpPr>
          <p:spPr bwMode="auto">
            <a:xfrm>
              <a:off x="2880" y="144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245" name="Rectangle 87"/>
            <p:cNvSpPr>
              <a:spLocks noChangeArrowheads="1"/>
            </p:cNvSpPr>
            <p:nvPr/>
          </p:nvSpPr>
          <p:spPr bwMode="auto">
            <a:xfrm>
              <a:off x="2880" y="134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246" name="Rectangle 88"/>
            <p:cNvSpPr>
              <a:spLocks noChangeArrowheads="1"/>
            </p:cNvSpPr>
            <p:nvPr/>
          </p:nvSpPr>
          <p:spPr bwMode="auto">
            <a:xfrm>
              <a:off x="2784" y="144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247" name="Rectangle 89"/>
            <p:cNvSpPr>
              <a:spLocks noChangeArrowheads="1"/>
            </p:cNvSpPr>
            <p:nvPr/>
          </p:nvSpPr>
          <p:spPr bwMode="auto">
            <a:xfrm>
              <a:off x="2976" y="134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248" name="Rectangle 90"/>
            <p:cNvSpPr>
              <a:spLocks noChangeArrowheads="1"/>
            </p:cNvSpPr>
            <p:nvPr/>
          </p:nvSpPr>
          <p:spPr bwMode="auto">
            <a:xfrm>
              <a:off x="3072" y="144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249" name="Rectangle 91"/>
            <p:cNvSpPr>
              <a:spLocks noChangeArrowheads="1"/>
            </p:cNvSpPr>
            <p:nvPr/>
          </p:nvSpPr>
          <p:spPr bwMode="auto">
            <a:xfrm>
              <a:off x="3072" y="134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250" name="Rectangle 92"/>
            <p:cNvSpPr>
              <a:spLocks noChangeArrowheads="1"/>
            </p:cNvSpPr>
            <p:nvPr/>
          </p:nvSpPr>
          <p:spPr bwMode="auto">
            <a:xfrm>
              <a:off x="2976" y="144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251" name="Rectangle 93"/>
            <p:cNvSpPr>
              <a:spLocks noChangeArrowheads="1"/>
            </p:cNvSpPr>
            <p:nvPr/>
          </p:nvSpPr>
          <p:spPr bwMode="auto">
            <a:xfrm>
              <a:off x="2784" y="153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252" name="Rectangle 94"/>
            <p:cNvSpPr>
              <a:spLocks noChangeArrowheads="1"/>
            </p:cNvSpPr>
            <p:nvPr/>
          </p:nvSpPr>
          <p:spPr bwMode="auto">
            <a:xfrm>
              <a:off x="2880" y="163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253" name="Rectangle 95"/>
            <p:cNvSpPr>
              <a:spLocks noChangeArrowheads="1"/>
            </p:cNvSpPr>
            <p:nvPr/>
          </p:nvSpPr>
          <p:spPr bwMode="auto">
            <a:xfrm>
              <a:off x="2880" y="153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254" name="Rectangle 96"/>
            <p:cNvSpPr>
              <a:spLocks noChangeArrowheads="1"/>
            </p:cNvSpPr>
            <p:nvPr/>
          </p:nvSpPr>
          <p:spPr bwMode="auto">
            <a:xfrm>
              <a:off x="2784" y="163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255" name="Rectangle 97"/>
            <p:cNvSpPr>
              <a:spLocks noChangeArrowheads="1"/>
            </p:cNvSpPr>
            <p:nvPr/>
          </p:nvSpPr>
          <p:spPr bwMode="auto">
            <a:xfrm>
              <a:off x="2976" y="153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256" name="Rectangle 98"/>
            <p:cNvSpPr>
              <a:spLocks noChangeArrowheads="1"/>
            </p:cNvSpPr>
            <p:nvPr/>
          </p:nvSpPr>
          <p:spPr bwMode="auto">
            <a:xfrm>
              <a:off x="3072" y="163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257" name="Rectangle 99"/>
            <p:cNvSpPr>
              <a:spLocks noChangeArrowheads="1"/>
            </p:cNvSpPr>
            <p:nvPr/>
          </p:nvSpPr>
          <p:spPr bwMode="auto">
            <a:xfrm>
              <a:off x="3072" y="153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258" name="Rectangle 100"/>
            <p:cNvSpPr>
              <a:spLocks noChangeArrowheads="1"/>
            </p:cNvSpPr>
            <p:nvPr/>
          </p:nvSpPr>
          <p:spPr bwMode="auto">
            <a:xfrm>
              <a:off x="2976" y="163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259" name="Rectangle 101"/>
            <p:cNvSpPr>
              <a:spLocks noChangeArrowheads="1"/>
            </p:cNvSpPr>
            <p:nvPr/>
          </p:nvSpPr>
          <p:spPr bwMode="auto">
            <a:xfrm>
              <a:off x="3168" y="134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260" name="Rectangle 102"/>
            <p:cNvSpPr>
              <a:spLocks noChangeArrowheads="1"/>
            </p:cNvSpPr>
            <p:nvPr/>
          </p:nvSpPr>
          <p:spPr bwMode="auto">
            <a:xfrm>
              <a:off x="3264" y="144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261" name="Rectangle 103"/>
            <p:cNvSpPr>
              <a:spLocks noChangeArrowheads="1"/>
            </p:cNvSpPr>
            <p:nvPr/>
          </p:nvSpPr>
          <p:spPr bwMode="auto">
            <a:xfrm>
              <a:off x="3264" y="134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262" name="Rectangle 104"/>
            <p:cNvSpPr>
              <a:spLocks noChangeArrowheads="1"/>
            </p:cNvSpPr>
            <p:nvPr/>
          </p:nvSpPr>
          <p:spPr bwMode="auto">
            <a:xfrm>
              <a:off x="3168" y="1440"/>
              <a:ext cx="96" cy="96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263" name="Rectangle 105"/>
            <p:cNvSpPr>
              <a:spLocks noChangeArrowheads="1"/>
            </p:cNvSpPr>
            <p:nvPr/>
          </p:nvSpPr>
          <p:spPr bwMode="auto">
            <a:xfrm>
              <a:off x="3360" y="134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264" name="Rectangle 106"/>
            <p:cNvSpPr>
              <a:spLocks noChangeArrowheads="1"/>
            </p:cNvSpPr>
            <p:nvPr/>
          </p:nvSpPr>
          <p:spPr bwMode="auto">
            <a:xfrm>
              <a:off x="3456" y="144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265" name="Rectangle 107"/>
            <p:cNvSpPr>
              <a:spLocks noChangeArrowheads="1"/>
            </p:cNvSpPr>
            <p:nvPr/>
          </p:nvSpPr>
          <p:spPr bwMode="auto">
            <a:xfrm>
              <a:off x="3456" y="134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266" name="Rectangle 108"/>
            <p:cNvSpPr>
              <a:spLocks noChangeArrowheads="1"/>
            </p:cNvSpPr>
            <p:nvPr/>
          </p:nvSpPr>
          <p:spPr bwMode="auto">
            <a:xfrm>
              <a:off x="3360" y="144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267" name="Rectangle 109"/>
            <p:cNvSpPr>
              <a:spLocks noChangeArrowheads="1"/>
            </p:cNvSpPr>
            <p:nvPr/>
          </p:nvSpPr>
          <p:spPr bwMode="auto">
            <a:xfrm>
              <a:off x="3168" y="1536"/>
              <a:ext cx="96" cy="96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268" name="Rectangle 110"/>
            <p:cNvSpPr>
              <a:spLocks noChangeArrowheads="1"/>
            </p:cNvSpPr>
            <p:nvPr/>
          </p:nvSpPr>
          <p:spPr bwMode="auto">
            <a:xfrm>
              <a:off x="3264" y="163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269" name="Rectangle 111"/>
            <p:cNvSpPr>
              <a:spLocks noChangeArrowheads="1"/>
            </p:cNvSpPr>
            <p:nvPr/>
          </p:nvSpPr>
          <p:spPr bwMode="auto">
            <a:xfrm>
              <a:off x="3264" y="1536"/>
              <a:ext cx="96" cy="96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270" name="Rectangle 112"/>
            <p:cNvSpPr>
              <a:spLocks noChangeArrowheads="1"/>
            </p:cNvSpPr>
            <p:nvPr/>
          </p:nvSpPr>
          <p:spPr bwMode="auto">
            <a:xfrm>
              <a:off x="3168" y="163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271" name="Rectangle 113"/>
            <p:cNvSpPr>
              <a:spLocks noChangeArrowheads="1"/>
            </p:cNvSpPr>
            <p:nvPr/>
          </p:nvSpPr>
          <p:spPr bwMode="auto">
            <a:xfrm>
              <a:off x="3360" y="153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272" name="Rectangle 114"/>
            <p:cNvSpPr>
              <a:spLocks noChangeArrowheads="1"/>
            </p:cNvSpPr>
            <p:nvPr/>
          </p:nvSpPr>
          <p:spPr bwMode="auto">
            <a:xfrm>
              <a:off x="3456" y="163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273" name="Rectangle 115"/>
            <p:cNvSpPr>
              <a:spLocks noChangeArrowheads="1"/>
            </p:cNvSpPr>
            <p:nvPr/>
          </p:nvSpPr>
          <p:spPr bwMode="auto">
            <a:xfrm>
              <a:off x="3456" y="153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274" name="Rectangle 116"/>
            <p:cNvSpPr>
              <a:spLocks noChangeArrowheads="1"/>
            </p:cNvSpPr>
            <p:nvPr/>
          </p:nvSpPr>
          <p:spPr bwMode="auto">
            <a:xfrm>
              <a:off x="3360" y="163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275" name="Rectangle 117"/>
            <p:cNvSpPr>
              <a:spLocks noChangeArrowheads="1"/>
            </p:cNvSpPr>
            <p:nvPr/>
          </p:nvSpPr>
          <p:spPr bwMode="auto">
            <a:xfrm>
              <a:off x="2784" y="172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276" name="Rectangle 118"/>
            <p:cNvSpPr>
              <a:spLocks noChangeArrowheads="1"/>
            </p:cNvSpPr>
            <p:nvPr/>
          </p:nvSpPr>
          <p:spPr bwMode="auto">
            <a:xfrm>
              <a:off x="2880" y="182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277" name="Rectangle 119"/>
            <p:cNvSpPr>
              <a:spLocks noChangeArrowheads="1"/>
            </p:cNvSpPr>
            <p:nvPr/>
          </p:nvSpPr>
          <p:spPr bwMode="auto">
            <a:xfrm>
              <a:off x="2880" y="172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278" name="Rectangle 120"/>
            <p:cNvSpPr>
              <a:spLocks noChangeArrowheads="1"/>
            </p:cNvSpPr>
            <p:nvPr/>
          </p:nvSpPr>
          <p:spPr bwMode="auto">
            <a:xfrm>
              <a:off x="2784" y="182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279" name="Rectangle 121"/>
            <p:cNvSpPr>
              <a:spLocks noChangeArrowheads="1"/>
            </p:cNvSpPr>
            <p:nvPr/>
          </p:nvSpPr>
          <p:spPr bwMode="auto">
            <a:xfrm>
              <a:off x="2976" y="172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280" name="Rectangle 122"/>
            <p:cNvSpPr>
              <a:spLocks noChangeArrowheads="1"/>
            </p:cNvSpPr>
            <p:nvPr/>
          </p:nvSpPr>
          <p:spPr bwMode="auto">
            <a:xfrm>
              <a:off x="3072" y="182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281" name="Rectangle 123"/>
            <p:cNvSpPr>
              <a:spLocks noChangeArrowheads="1"/>
            </p:cNvSpPr>
            <p:nvPr/>
          </p:nvSpPr>
          <p:spPr bwMode="auto">
            <a:xfrm>
              <a:off x="3072" y="172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282" name="Rectangle 124"/>
            <p:cNvSpPr>
              <a:spLocks noChangeArrowheads="1"/>
            </p:cNvSpPr>
            <p:nvPr/>
          </p:nvSpPr>
          <p:spPr bwMode="auto">
            <a:xfrm>
              <a:off x="2976" y="182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283" name="Rectangle 125"/>
            <p:cNvSpPr>
              <a:spLocks noChangeArrowheads="1"/>
            </p:cNvSpPr>
            <p:nvPr/>
          </p:nvSpPr>
          <p:spPr bwMode="auto">
            <a:xfrm>
              <a:off x="2784" y="192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284" name="Rectangle 126"/>
            <p:cNvSpPr>
              <a:spLocks noChangeArrowheads="1"/>
            </p:cNvSpPr>
            <p:nvPr/>
          </p:nvSpPr>
          <p:spPr bwMode="auto">
            <a:xfrm>
              <a:off x="2880" y="201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285" name="Rectangle 127"/>
            <p:cNvSpPr>
              <a:spLocks noChangeArrowheads="1"/>
            </p:cNvSpPr>
            <p:nvPr/>
          </p:nvSpPr>
          <p:spPr bwMode="auto">
            <a:xfrm>
              <a:off x="2880" y="192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286" name="Rectangle 128"/>
            <p:cNvSpPr>
              <a:spLocks noChangeArrowheads="1"/>
            </p:cNvSpPr>
            <p:nvPr/>
          </p:nvSpPr>
          <p:spPr bwMode="auto">
            <a:xfrm>
              <a:off x="2784" y="201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287" name="Rectangle 129"/>
            <p:cNvSpPr>
              <a:spLocks noChangeArrowheads="1"/>
            </p:cNvSpPr>
            <p:nvPr/>
          </p:nvSpPr>
          <p:spPr bwMode="auto">
            <a:xfrm>
              <a:off x="2976" y="192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288" name="Rectangle 130"/>
            <p:cNvSpPr>
              <a:spLocks noChangeArrowheads="1"/>
            </p:cNvSpPr>
            <p:nvPr/>
          </p:nvSpPr>
          <p:spPr bwMode="auto">
            <a:xfrm>
              <a:off x="3072" y="201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289" name="Rectangle 131"/>
            <p:cNvSpPr>
              <a:spLocks noChangeArrowheads="1"/>
            </p:cNvSpPr>
            <p:nvPr/>
          </p:nvSpPr>
          <p:spPr bwMode="auto">
            <a:xfrm>
              <a:off x="3072" y="192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290" name="Rectangle 132"/>
            <p:cNvSpPr>
              <a:spLocks noChangeArrowheads="1"/>
            </p:cNvSpPr>
            <p:nvPr/>
          </p:nvSpPr>
          <p:spPr bwMode="auto">
            <a:xfrm>
              <a:off x="2976" y="201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291" name="Rectangle 133"/>
            <p:cNvSpPr>
              <a:spLocks noChangeArrowheads="1"/>
            </p:cNvSpPr>
            <p:nvPr/>
          </p:nvSpPr>
          <p:spPr bwMode="auto">
            <a:xfrm>
              <a:off x="3168" y="172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292" name="Rectangle 134"/>
            <p:cNvSpPr>
              <a:spLocks noChangeArrowheads="1"/>
            </p:cNvSpPr>
            <p:nvPr/>
          </p:nvSpPr>
          <p:spPr bwMode="auto">
            <a:xfrm>
              <a:off x="3264" y="182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293" name="Rectangle 135"/>
            <p:cNvSpPr>
              <a:spLocks noChangeArrowheads="1"/>
            </p:cNvSpPr>
            <p:nvPr/>
          </p:nvSpPr>
          <p:spPr bwMode="auto">
            <a:xfrm>
              <a:off x="3264" y="172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294" name="Rectangle 136"/>
            <p:cNvSpPr>
              <a:spLocks noChangeArrowheads="1"/>
            </p:cNvSpPr>
            <p:nvPr/>
          </p:nvSpPr>
          <p:spPr bwMode="auto">
            <a:xfrm>
              <a:off x="3168" y="182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295" name="Rectangle 137"/>
            <p:cNvSpPr>
              <a:spLocks noChangeArrowheads="1"/>
            </p:cNvSpPr>
            <p:nvPr/>
          </p:nvSpPr>
          <p:spPr bwMode="auto">
            <a:xfrm>
              <a:off x="3360" y="172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296" name="Rectangle 138"/>
            <p:cNvSpPr>
              <a:spLocks noChangeArrowheads="1"/>
            </p:cNvSpPr>
            <p:nvPr/>
          </p:nvSpPr>
          <p:spPr bwMode="auto">
            <a:xfrm>
              <a:off x="3456" y="182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297" name="Rectangle 139"/>
            <p:cNvSpPr>
              <a:spLocks noChangeArrowheads="1"/>
            </p:cNvSpPr>
            <p:nvPr/>
          </p:nvSpPr>
          <p:spPr bwMode="auto">
            <a:xfrm>
              <a:off x="3456" y="172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298" name="Rectangle 140"/>
            <p:cNvSpPr>
              <a:spLocks noChangeArrowheads="1"/>
            </p:cNvSpPr>
            <p:nvPr/>
          </p:nvSpPr>
          <p:spPr bwMode="auto">
            <a:xfrm>
              <a:off x="3360" y="182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299" name="Rectangle 141"/>
            <p:cNvSpPr>
              <a:spLocks noChangeArrowheads="1"/>
            </p:cNvSpPr>
            <p:nvPr/>
          </p:nvSpPr>
          <p:spPr bwMode="auto">
            <a:xfrm>
              <a:off x="3168" y="192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300" name="Rectangle 142"/>
            <p:cNvSpPr>
              <a:spLocks noChangeArrowheads="1"/>
            </p:cNvSpPr>
            <p:nvPr/>
          </p:nvSpPr>
          <p:spPr bwMode="auto">
            <a:xfrm>
              <a:off x="3264" y="201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301" name="Rectangle 143"/>
            <p:cNvSpPr>
              <a:spLocks noChangeArrowheads="1"/>
            </p:cNvSpPr>
            <p:nvPr/>
          </p:nvSpPr>
          <p:spPr bwMode="auto">
            <a:xfrm>
              <a:off x="3264" y="192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302" name="Rectangle 144"/>
            <p:cNvSpPr>
              <a:spLocks noChangeArrowheads="1"/>
            </p:cNvSpPr>
            <p:nvPr/>
          </p:nvSpPr>
          <p:spPr bwMode="auto">
            <a:xfrm>
              <a:off x="3168" y="201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303" name="Rectangle 145"/>
            <p:cNvSpPr>
              <a:spLocks noChangeArrowheads="1"/>
            </p:cNvSpPr>
            <p:nvPr/>
          </p:nvSpPr>
          <p:spPr bwMode="auto">
            <a:xfrm>
              <a:off x="3360" y="192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304" name="Rectangle 146"/>
            <p:cNvSpPr>
              <a:spLocks noChangeArrowheads="1"/>
            </p:cNvSpPr>
            <p:nvPr/>
          </p:nvSpPr>
          <p:spPr bwMode="auto">
            <a:xfrm>
              <a:off x="3456" y="201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305" name="Rectangle 147"/>
            <p:cNvSpPr>
              <a:spLocks noChangeArrowheads="1"/>
            </p:cNvSpPr>
            <p:nvPr/>
          </p:nvSpPr>
          <p:spPr bwMode="auto">
            <a:xfrm>
              <a:off x="3456" y="1920"/>
              <a:ext cx="96" cy="96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306" name="Rectangle 148"/>
            <p:cNvSpPr>
              <a:spLocks noChangeArrowheads="1"/>
            </p:cNvSpPr>
            <p:nvPr/>
          </p:nvSpPr>
          <p:spPr bwMode="auto">
            <a:xfrm>
              <a:off x="3360" y="201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307" name="Rectangle 149"/>
            <p:cNvSpPr>
              <a:spLocks noChangeArrowheads="1"/>
            </p:cNvSpPr>
            <p:nvPr/>
          </p:nvSpPr>
          <p:spPr bwMode="auto">
            <a:xfrm>
              <a:off x="2016" y="211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308" name="Rectangle 150"/>
            <p:cNvSpPr>
              <a:spLocks noChangeArrowheads="1"/>
            </p:cNvSpPr>
            <p:nvPr/>
          </p:nvSpPr>
          <p:spPr bwMode="auto">
            <a:xfrm>
              <a:off x="2112" y="220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309" name="Rectangle 151"/>
            <p:cNvSpPr>
              <a:spLocks noChangeArrowheads="1"/>
            </p:cNvSpPr>
            <p:nvPr/>
          </p:nvSpPr>
          <p:spPr bwMode="auto">
            <a:xfrm>
              <a:off x="2112" y="211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310" name="Rectangle 152"/>
            <p:cNvSpPr>
              <a:spLocks noChangeArrowheads="1"/>
            </p:cNvSpPr>
            <p:nvPr/>
          </p:nvSpPr>
          <p:spPr bwMode="auto">
            <a:xfrm>
              <a:off x="2016" y="220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311" name="Rectangle 153"/>
            <p:cNvSpPr>
              <a:spLocks noChangeArrowheads="1"/>
            </p:cNvSpPr>
            <p:nvPr/>
          </p:nvSpPr>
          <p:spPr bwMode="auto">
            <a:xfrm>
              <a:off x="2208" y="211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312" name="Rectangle 154"/>
            <p:cNvSpPr>
              <a:spLocks noChangeArrowheads="1"/>
            </p:cNvSpPr>
            <p:nvPr/>
          </p:nvSpPr>
          <p:spPr bwMode="auto">
            <a:xfrm>
              <a:off x="2304" y="220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313" name="Rectangle 155"/>
            <p:cNvSpPr>
              <a:spLocks noChangeArrowheads="1"/>
            </p:cNvSpPr>
            <p:nvPr/>
          </p:nvSpPr>
          <p:spPr bwMode="auto">
            <a:xfrm>
              <a:off x="2304" y="211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314" name="Rectangle 156"/>
            <p:cNvSpPr>
              <a:spLocks noChangeArrowheads="1"/>
            </p:cNvSpPr>
            <p:nvPr/>
          </p:nvSpPr>
          <p:spPr bwMode="auto">
            <a:xfrm>
              <a:off x="2208" y="220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315" name="Rectangle 157"/>
            <p:cNvSpPr>
              <a:spLocks noChangeArrowheads="1"/>
            </p:cNvSpPr>
            <p:nvPr/>
          </p:nvSpPr>
          <p:spPr bwMode="auto">
            <a:xfrm>
              <a:off x="2016" y="230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316" name="Rectangle 158"/>
            <p:cNvSpPr>
              <a:spLocks noChangeArrowheads="1"/>
            </p:cNvSpPr>
            <p:nvPr/>
          </p:nvSpPr>
          <p:spPr bwMode="auto">
            <a:xfrm>
              <a:off x="2112" y="240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317" name="Rectangle 159"/>
            <p:cNvSpPr>
              <a:spLocks noChangeArrowheads="1"/>
            </p:cNvSpPr>
            <p:nvPr/>
          </p:nvSpPr>
          <p:spPr bwMode="auto">
            <a:xfrm>
              <a:off x="2112" y="230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318" name="Rectangle 160"/>
            <p:cNvSpPr>
              <a:spLocks noChangeArrowheads="1"/>
            </p:cNvSpPr>
            <p:nvPr/>
          </p:nvSpPr>
          <p:spPr bwMode="auto">
            <a:xfrm>
              <a:off x="2016" y="240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319" name="Rectangle 161"/>
            <p:cNvSpPr>
              <a:spLocks noChangeArrowheads="1"/>
            </p:cNvSpPr>
            <p:nvPr/>
          </p:nvSpPr>
          <p:spPr bwMode="auto">
            <a:xfrm>
              <a:off x="2208" y="230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320" name="Rectangle 162"/>
            <p:cNvSpPr>
              <a:spLocks noChangeArrowheads="1"/>
            </p:cNvSpPr>
            <p:nvPr/>
          </p:nvSpPr>
          <p:spPr bwMode="auto">
            <a:xfrm>
              <a:off x="2304" y="240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321" name="Rectangle 163"/>
            <p:cNvSpPr>
              <a:spLocks noChangeArrowheads="1"/>
            </p:cNvSpPr>
            <p:nvPr/>
          </p:nvSpPr>
          <p:spPr bwMode="auto">
            <a:xfrm>
              <a:off x="2304" y="230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322" name="Rectangle 164"/>
            <p:cNvSpPr>
              <a:spLocks noChangeArrowheads="1"/>
            </p:cNvSpPr>
            <p:nvPr/>
          </p:nvSpPr>
          <p:spPr bwMode="auto">
            <a:xfrm>
              <a:off x="2208" y="240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323" name="Rectangle 165"/>
            <p:cNvSpPr>
              <a:spLocks noChangeArrowheads="1"/>
            </p:cNvSpPr>
            <p:nvPr/>
          </p:nvSpPr>
          <p:spPr bwMode="auto">
            <a:xfrm>
              <a:off x="2400" y="211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324" name="Rectangle 166"/>
            <p:cNvSpPr>
              <a:spLocks noChangeArrowheads="1"/>
            </p:cNvSpPr>
            <p:nvPr/>
          </p:nvSpPr>
          <p:spPr bwMode="auto">
            <a:xfrm>
              <a:off x="2496" y="220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325" name="Rectangle 167"/>
            <p:cNvSpPr>
              <a:spLocks noChangeArrowheads="1"/>
            </p:cNvSpPr>
            <p:nvPr/>
          </p:nvSpPr>
          <p:spPr bwMode="auto">
            <a:xfrm>
              <a:off x="2496" y="211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326" name="Rectangle 168"/>
            <p:cNvSpPr>
              <a:spLocks noChangeArrowheads="1"/>
            </p:cNvSpPr>
            <p:nvPr/>
          </p:nvSpPr>
          <p:spPr bwMode="auto">
            <a:xfrm>
              <a:off x="2400" y="220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327" name="Rectangle 169"/>
            <p:cNvSpPr>
              <a:spLocks noChangeArrowheads="1"/>
            </p:cNvSpPr>
            <p:nvPr/>
          </p:nvSpPr>
          <p:spPr bwMode="auto">
            <a:xfrm>
              <a:off x="2592" y="211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328" name="Rectangle 170"/>
            <p:cNvSpPr>
              <a:spLocks noChangeArrowheads="1"/>
            </p:cNvSpPr>
            <p:nvPr/>
          </p:nvSpPr>
          <p:spPr bwMode="auto">
            <a:xfrm>
              <a:off x="2688" y="220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329" name="Rectangle 171"/>
            <p:cNvSpPr>
              <a:spLocks noChangeArrowheads="1"/>
            </p:cNvSpPr>
            <p:nvPr/>
          </p:nvSpPr>
          <p:spPr bwMode="auto">
            <a:xfrm>
              <a:off x="2688" y="211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330" name="Rectangle 172"/>
            <p:cNvSpPr>
              <a:spLocks noChangeArrowheads="1"/>
            </p:cNvSpPr>
            <p:nvPr/>
          </p:nvSpPr>
          <p:spPr bwMode="auto">
            <a:xfrm>
              <a:off x="2592" y="220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331" name="Rectangle 173"/>
            <p:cNvSpPr>
              <a:spLocks noChangeArrowheads="1"/>
            </p:cNvSpPr>
            <p:nvPr/>
          </p:nvSpPr>
          <p:spPr bwMode="auto">
            <a:xfrm>
              <a:off x="2400" y="230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332" name="Rectangle 174"/>
            <p:cNvSpPr>
              <a:spLocks noChangeArrowheads="1"/>
            </p:cNvSpPr>
            <p:nvPr/>
          </p:nvSpPr>
          <p:spPr bwMode="auto">
            <a:xfrm>
              <a:off x="2496" y="240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333" name="Rectangle 175"/>
            <p:cNvSpPr>
              <a:spLocks noChangeArrowheads="1"/>
            </p:cNvSpPr>
            <p:nvPr/>
          </p:nvSpPr>
          <p:spPr bwMode="auto">
            <a:xfrm>
              <a:off x="2496" y="230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334" name="Rectangle 176"/>
            <p:cNvSpPr>
              <a:spLocks noChangeArrowheads="1"/>
            </p:cNvSpPr>
            <p:nvPr/>
          </p:nvSpPr>
          <p:spPr bwMode="auto">
            <a:xfrm>
              <a:off x="2400" y="240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335" name="Rectangle 177"/>
            <p:cNvSpPr>
              <a:spLocks noChangeArrowheads="1"/>
            </p:cNvSpPr>
            <p:nvPr/>
          </p:nvSpPr>
          <p:spPr bwMode="auto">
            <a:xfrm>
              <a:off x="2592" y="230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336" name="Rectangle 178"/>
            <p:cNvSpPr>
              <a:spLocks noChangeArrowheads="1"/>
            </p:cNvSpPr>
            <p:nvPr/>
          </p:nvSpPr>
          <p:spPr bwMode="auto">
            <a:xfrm>
              <a:off x="2688" y="240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337" name="Rectangle 179"/>
            <p:cNvSpPr>
              <a:spLocks noChangeArrowheads="1"/>
            </p:cNvSpPr>
            <p:nvPr/>
          </p:nvSpPr>
          <p:spPr bwMode="auto">
            <a:xfrm>
              <a:off x="2688" y="230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338" name="Rectangle 180"/>
            <p:cNvSpPr>
              <a:spLocks noChangeArrowheads="1"/>
            </p:cNvSpPr>
            <p:nvPr/>
          </p:nvSpPr>
          <p:spPr bwMode="auto">
            <a:xfrm>
              <a:off x="2592" y="240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339" name="Rectangle 181"/>
            <p:cNvSpPr>
              <a:spLocks noChangeArrowheads="1"/>
            </p:cNvSpPr>
            <p:nvPr/>
          </p:nvSpPr>
          <p:spPr bwMode="auto">
            <a:xfrm>
              <a:off x="2016" y="249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340" name="Rectangle 182"/>
            <p:cNvSpPr>
              <a:spLocks noChangeArrowheads="1"/>
            </p:cNvSpPr>
            <p:nvPr/>
          </p:nvSpPr>
          <p:spPr bwMode="auto">
            <a:xfrm>
              <a:off x="2112" y="259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341" name="Rectangle 183"/>
            <p:cNvSpPr>
              <a:spLocks noChangeArrowheads="1"/>
            </p:cNvSpPr>
            <p:nvPr/>
          </p:nvSpPr>
          <p:spPr bwMode="auto">
            <a:xfrm>
              <a:off x="2112" y="249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342" name="Rectangle 184"/>
            <p:cNvSpPr>
              <a:spLocks noChangeArrowheads="1"/>
            </p:cNvSpPr>
            <p:nvPr/>
          </p:nvSpPr>
          <p:spPr bwMode="auto">
            <a:xfrm>
              <a:off x="2016" y="259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343" name="Rectangle 185"/>
            <p:cNvSpPr>
              <a:spLocks noChangeArrowheads="1"/>
            </p:cNvSpPr>
            <p:nvPr/>
          </p:nvSpPr>
          <p:spPr bwMode="auto">
            <a:xfrm>
              <a:off x="2208" y="2496"/>
              <a:ext cx="96" cy="96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344" name="Rectangle 186"/>
            <p:cNvSpPr>
              <a:spLocks noChangeArrowheads="1"/>
            </p:cNvSpPr>
            <p:nvPr/>
          </p:nvSpPr>
          <p:spPr bwMode="auto">
            <a:xfrm>
              <a:off x="2304" y="2592"/>
              <a:ext cx="96" cy="96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345" name="Rectangle 187"/>
            <p:cNvSpPr>
              <a:spLocks noChangeArrowheads="1"/>
            </p:cNvSpPr>
            <p:nvPr/>
          </p:nvSpPr>
          <p:spPr bwMode="auto">
            <a:xfrm>
              <a:off x="2304" y="2496"/>
              <a:ext cx="96" cy="96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346" name="Rectangle 188"/>
            <p:cNvSpPr>
              <a:spLocks noChangeArrowheads="1"/>
            </p:cNvSpPr>
            <p:nvPr/>
          </p:nvSpPr>
          <p:spPr bwMode="auto">
            <a:xfrm>
              <a:off x="2208" y="2592"/>
              <a:ext cx="96" cy="96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347" name="Rectangle 189"/>
            <p:cNvSpPr>
              <a:spLocks noChangeArrowheads="1"/>
            </p:cNvSpPr>
            <p:nvPr/>
          </p:nvSpPr>
          <p:spPr bwMode="auto">
            <a:xfrm>
              <a:off x="2016" y="268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348" name="Rectangle 190"/>
            <p:cNvSpPr>
              <a:spLocks noChangeArrowheads="1"/>
            </p:cNvSpPr>
            <p:nvPr/>
          </p:nvSpPr>
          <p:spPr bwMode="auto">
            <a:xfrm>
              <a:off x="2112" y="278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349" name="Rectangle 191"/>
            <p:cNvSpPr>
              <a:spLocks noChangeArrowheads="1"/>
            </p:cNvSpPr>
            <p:nvPr/>
          </p:nvSpPr>
          <p:spPr bwMode="auto">
            <a:xfrm>
              <a:off x="2112" y="268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350" name="Rectangle 192"/>
            <p:cNvSpPr>
              <a:spLocks noChangeArrowheads="1"/>
            </p:cNvSpPr>
            <p:nvPr/>
          </p:nvSpPr>
          <p:spPr bwMode="auto">
            <a:xfrm>
              <a:off x="2016" y="278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351" name="Rectangle 193"/>
            <p:cNvSpPr>
              <a:spLocks noChangeArrowheads="1"/>
            </p:cNvSpPr>
            <p:nvPr/>
          </p:nvSpPr>
          <p:spPr bwMode="auto">
            <a:xfrm>
              <a:off x="2208" y="268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352" name="Rectangle 194"/>
            <p:cNvSpPr>
              <a:spLocks noChangeArrowheads="1"/>
            </p:cNvSpPr>
            <p:nvPr/>
          </p:nvSpPr>
          <p:spPr bwMode="auto">
            <a:xfrm>
              <a:off x="2304" y="278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353" name="Rectangle 195"/>
            <p:cNvSpPr>
              <a:spLocks noChangeArrowheads="1"/>
            </p:cNvSpPr>
            <p:nvPr/>
          </p:nvSpPr>
          <p:spPr bwMode="auto">
            <a:xfrm>
              <a:off x="2304" y="268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354" name="Rectangle 196"/>
            <p:cNvSpPr>
              <a:spLocks noChangeArrowheads="1"/>
            </p:cNvSpPr>
            <p:nvPr/>
          </p:nvSpPr>
          <p:spPr bwMode="auto">
            <a:xfrm>
              <a:off x="2208" y="278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355" name="Rectangle 197"/>
            <p:cNvSpPr>
              <a:spLocks noChangeArrowheads="1"/>
            </p:cNvSpPr>
            <p:nvPr/>
          </p:nvSpPr>
          <p:spPr bwMode="auto">
            <a:xfrm>
              <a:off x="2400" y="249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356" name="Rectangle 198"/>
            <p:cNvSpPr>
              <a:spLocks noChangeArrowheads="1"/>
            </p:cNvSpPr>
            <p:nvPr/>
          </p:nvSpPr>
          <p:spPr bwMode="auto">
            <a:xfrm>
              <a:off x="2496" y="259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357" name="Rectangle 199"/>
            <p:cNvSpPr>
              <a:spLocks noChangeArrowheads="1"/>
            </p:cNvSpPr>
            <p:nvPr/>
          </p:nvSpPr>
          <p:spPr bwMode="auto">
            <a:xfrm>
              <a:off x="2496" y="249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358" name="Rectangle 200"/>
            <p:cNvSpPr>
              <a:spLocks noChangeArrowheads="1"/>
            </p:cNvSpPr>
            <p:nvPr/>
          </p:nvSpPr>
          <p:spPr bwMode="auto">
            <a:xfrm>
              <a:off x="2400" y="259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359" name="Rectangle 201"/>
            <p:cNvSpPr>
              <a:spLocks noChangeArrowheads="1"/>
            </p:cNvSpPr>
            <p:nvPr/>
          </p:nvSpPr>
          <p:spPr bwMode="auto">
            <a:xfrm>
              <a:off x="2592" y="249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360" name="Rectangle 202"/>
            <p:cNvSpPr>
              <a:spLocks noChangeArrowheads="1"/>
            </p:cNvSpPr>
            <p:nvPr/>
          </p:nvSpPr>
          <p:spPr bwMode="auto">
            <a:xfrm>
              <a:off x="2688" y="259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361" name="Rectangle 203"/>
            <p:cNvSpPr>
              <a:spLocks noChangeArrowheads="1"/>
            </p:cNvSpPr>
            <p:nvPr/>
          </p:nvSpPr>
          <p:spPr bwMode="auto">
            <a:xfrm>
              <a:off x="2688" y="249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362" name="Rectangle 204"/>
            <p:cNvSpPr>
              <a:spLocks noChangeArrowheads="1"/>
            </p:cNvSpPr>
            <p:nvPr/>
          </p:nvSpPr>
          <p:spPr bwMode="auto">
            <a:xfrm>
              <a:off x="2592" y="259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363" name="Rectangle 205"/>
            <p:cNvSpPr>
              <a:spLocks noChangeArrowheads="1"/>
            </p:cNvSpPr>
            <p:nvPr/>
          </p:nvSpPr>
          <p:spPr bwMode="auto">
            <a:xfrm>
              <a:off x="2400" y="268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364" name="Rectangle 206"/>
            <p:cNvSpPr>
              <a:spLocks noChangeArrowheads="1"/>
            </p:cNvSpPr>
            <p:nvPr/>
          </p:nvSpPr>
          <p:spPr bwMode="auto">
            <a:xfrm>
              <a:off x="2496" y="278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365" name="Rectangle 207"/>
            <p:cNvSpPr>
              <a:spLocks noChangeArrowheads="1"/>
            </p:cNvSpPr>
            <p:nvPr/>
          </p:nvSpPr>
          <p:spPr bwMode="auto">
            <a:xfrm>
              <a:off x="2496" y="268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366" name="Rectangle 208"/>
            <p:cNvSpPr>
              <a:spLocks noChangeArrowheads="1"/>
            </p:cNvSpPr>
            <p:nvPr/>
          </p:nvSpPr>
          <p:spPr bwMode="auto">
            <a:xfrm>
              <a:off x="2400" y="278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367" name="Rectangle 209"/>
            <p:cNvSpPr>
              <a:spLocks noChangeArrowheads="1"/>
            </p:cNvSpPr>
            <p:nvPr/>
          </p:nvSpPr>
          <p:spPr bwMode="auto">
            <a:xfrm>
              <a:off x="2592" y="268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368" name="Rectangle 210"/>
            <p:cNvSpPr>
              <a:spLocks noChangeArrowheads="1"/>
            </p:cNvSpPr>
            <p:nvPr/>
          </p:nvSpPr>
          <p:spPr bwMode="auto">
            <a:xfrm>
              <a:off x="2688" y="278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369" name="Rectangle 211"/>
            <p:cNvSpPr>
              <a:spLocks noChangeArrowheads="1"/>
            </p:cNvSpPr>
            <p:nvPr/>
          </p:nvSpPr>
          <p:spPr bwMode="auto">
            <a:xfrm>
              <a:off x="2688" y="268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370" name="Rectangle 212"/>
            <p:cNvSpPr>
              <a:spLocks noChangeArrowheads="1"/>
            </p:cNvSpPr>
            <p:nvPr/>
          </p:nvSpPr>
          <p:spPr bwMode="auto">
            <a:xfrm>
              <a:off x="2592" y="278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371" name="Rectangle 213"/>
            <p:cNvSpPr>
              <a:spLocks noChangeArrowheads="1"/>
            </p:cNvSpPr>
            <p:nvPr/>
          </p:nvSpPr>
          <p:spPr bwMode="auto">
            <a:xfrm>
              <a:off x="2784" y="211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372" name="Rectangle 214"/>
            <p:cNvSpPr>
              <a:spLocks noChangeArrowheads="1"/>
            </p:cNvSpPr>
            <p:nvPr/>
          </p:nvSpPr>
          <p:spPr bwMode="auto">
            <a:xfrm>
              <a:off x="2880" y="220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373" name="Rectangle 215"/>
            <p:cNvSpPr>
              <a:spLocks noChangeArrowheads="1"/>
            </p:cNvSpPr>
            <p:nvPr/>
          </p:nvSpPr>
          <p:spPr bwMode="auto">
            <a:xfrm>
              <a:off x="2880" y="211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374" name="Rectangle 216"/>
            <p:cNvSpPr>
              <a:spLocks noChangeArrowheads="1"/>
            </p:cNvSpPr>
            <p:nvPr/>
          </p:nvSpPr>
          <p:spPr bwMode="auto">
            <a:xfrm>
              <a:off x="2784" y="220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375" name="Rectangle 217"/>
            <p:cNvSpPr>
              <a:spLocks noChangeArrowheads="1"/>
            </p:cNvSpPr>
            <p:nvPr/>
          </p:nvSpPr>
          <p:spPr bwMode="auto">
            <a:xfrm>
              <a:off x="2976" y="211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376" name="Rectangle 218"/>
            <p:cNvSpPr>
              <a:spLocks noChangeArrowheads="1"/>
            </p:cNvSpPr>
            <p:nvPr/>
          </p:nvSpPr>
          <p:spPr bwMode="auto">
            <a:xfrm>
              <a:off x="3072" y="2208"/>
              <a:ext cx="96" cy="96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377" name="Rectangle 219"/>
            <p:cNvSpPr>
              <a:spLocks noChangeArrowheads="1"/>
            </p:cNvSpPr>
            <p:nvPr/>
          </p:nvSpPr>
          <p:spPr bwMode="auto">
            <a:xfrm>
              <a:off x="3072" y="211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378" name="Rectangle 220"/>
            <p:cNvSpPr>
              <a:spLocks noChangeArrowheads="1"/>
            </p:cNvSpPr>
            <p:nvPr/>
          </p:nvSpPr>
          <p:spPr bwMode="auto">
            <a:xfrm>
              <a:off x="2976" y="220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379" name="Rectangle 221"/>
            <p:cNvSpPr>
              <a:spLocks noChangeArrowheads="1"/>
            </p:cNvSpPr>
            <p:nvPr/>
          </p:nvSpPr>
          <p:spPr bwMode="auto">
            <a:xfrm>
              <a:off x="2784" y="230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380" name="Rectangle 222"/>
            <p:cNvSpPr>
              <a:spLocks noChangeArrowheads="1"/>
            </p:cNvSpPr>
            <p:nvPr/>
          </p:nvSpPr>
          <p:spPr bwMode="auto">
            <a:xfrm>
              <a:off x="2880" y="240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381" name="Rectangle 223"/>
            <p:cNvSpPr>
              <a:spLocks noChangeArrowheads="1"/>
            </p:cNvSpPr>
            <p:nvPr/>
          </p:nvSpPr>
          <p:spPr bwMode="auto">
            <a:xfrm>
              <a:off x="2880" y="230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382" name="Rectangle 224"/>
            <p:cNvSpPr>
              <a:spLocks noChangeArrowheads="1"/>
            </p:cNvSpPr>
            <p:nvPr/>
          </p:nvSpPr>
          <p:spPr bwMode="auto">
            <a:xfrm>
              <a:off x="2784" y="240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383" name="Rectangle 225"/>
            <p:cNvSpPr>
              <a:spLocks noChangeArrowheads="1"/>
            </p:cNvSpPr>
            <p:nvPr/>
          </p:nvSpPr>
          <p:spPr bwMode="auto">
            <a:xfrm>
              <a:off x="2976" y="230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384" name="Rectangle 226"/>
            <p:cNvSpPr>
              <a:spLocks noChangeArrowheads="1"/>
            </p:cNvSpPr>
            <p:nvPr/>
          </p:nvSpPr>
          <p:spPr bwMode="auto">
            <a:xfrm>
              <a:off x="3072" y="240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385" name="Rectangle 227"/>
            <p:cNvSpPr>
              <a:spLocks noChangeArrowheads="1"/>
            </p:cNvSpPr>
            <p:nvPr/>
          </p:nvSpPr>
          <p:spPr bwMode="auto">
            <a:xfrm>
              <a:off x="3072" y="230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386" name="Rectangle 228"/>
            <p:cNvSpPr>
              <a:spLocks noChangeArrowheads="1"/>
            </p:cNvSpPr>
            <p:nvPr/>
          </p:nvSpPr>
          <p:spPr bwMode="auto">
            <a:xfrm>
              <a:off x="2976" y="240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387" name="Rectangle 229"/>
            <p:cNvSpPr>
              <a:spLocks noChangeArrowheads="1"/>
            </p:cNvSpPr>
            <p:nvPr/>
          </p:nvSpPr>
          <p:spPr bwMode="auto">
            <a:xfrm>
              <a:off x="3168" y="211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388" name="Rectangle 230"/>
            <p:cNvSpPr>
              <a:spLocks noChangeArrowheads="1"/>
            </p:cNvSpPr>
            <p:nvPr/>
          </p:nvSpPr>
          <p:spPr bwMode="auto">
            <a:xfrm>
              <a:off x="3264" y="2208"/>
              <a:ext cx="96" cy="96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389" name="Rectangle 231"/>
            <p:cNvSpPr>
              <a:spLocks noChangeArrowheads="1"/>
            </p:cNvSpPr>
            <p:nvPr/>
          </p:nvSpPr>
          <p:spPr bwMode="auto">
            <a:xfrm>
              <a:off x="3264" y="211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390" name="Rectangle 232"/>
            <p:cNvSpPr>
              <a:spLocks noChangeArrowheads="1"/>
            </p:cNvSpPr>
            <p:nvPr/>
          </p:nvSpPr>
          <p:spPr bwMode="auto">
            <a:xfrm>
              <a:off x="3168" y="2208"/>
              <a:ext cx="96" cy="96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391" name="Rectangle 233"/>
            <p:cNvSpPr>
              <a:spLocks noChangeArrowheads="1"/>
            </p:cNvSpPr>
            <p:nvPr/>
          </p:nvSpPr>
          <p:spPr bwMode="auto">
            <a:xfrm>
              <a:off x="3360" y="211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392" name="Rectangle 234"/>
            <p:cNvSpPr>
              <a:spLocks noChangeArrowheads="1"/>
            </p:cNvSpPr>
            <p:nvPr/>
          </p:nvSpPr>
          <p:spPr bwMode="auto">
            <a:xfrm>
              <a:off x="3456" y="220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393" name="Rectangle 235"/>
            <p:cNvSpPr>
              <a:spLocks noChangeArrowheads="1"/>
            </p:cNvSpPr>
            <p:nvPr/>
          </p:nvSpPr>
          <p:spPr bwMode="auto">
            <a:xfrm>
              <a:off x="3456" y="211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394" name="Rectangle 236"/>
            <p:cNvSpPr>
              <a:spLocks noChangeArrowheads="1"/>
            </p:cNvSpPr>
            <p:nvPr/>
          </p:nvSpPr>
          <p:spPr bwMode="auto">
            <a:xfrm>
              <a:off x="3360" y="220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395" name="Rectangle 237"/>
            <p:cNvSpPr>
              <a:spLocks noChangeArrowheads="1"/>
            </p:cNvSpPr>
            <p:nvPr/>
          </p:nvSpPr>
          <p:spPr bwMode="auto">
            <a:xfrm>
              <a:off x="3168" y="230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396" name="Rectangle 238"/>
            <p:cNvSpPr>
              <a:spLocks noChangeArrowheads="1"/>
            </p:cNvSpPr>
            <p:nvPr/>
          </p:nvSpPr>
          <p:spPr bwMode="auto">
            <a:xfrm>
              <a:off x="3264" y="240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397" name="Rectangle 239"/>
            <p:cNvSpPr>
              <a:spLocks noChangeArrowheads="1"/>
            </p:cNvSpPr>
            <p:nvPr/>
          </p:nvSpPr>
          <p:spPr bwMode="auto">
            <a:xfrm>
              <a:off x="3264" y="230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398" name="Rectangle 240"/>
            <p:cNvSpPr>
              <a:spLocks noChangeArrowheads="1"/>
            </p:cNvSpPr>
            <p:nvPr/>
          </p:nvSpPr>
          <p:spPr bwMode="auto">
            <a:xfrm>
              <a:off x="3168" y="240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399" name="Rectangle 241"/>
            <p:cNvSpPr>
              <a:spLocks noChangeArrowheads="1"/>
            </p:cNvSpPr>
            <p:nvPr/>
          </p:nvSpPr>
          <p:spPr bwMode="auto">
            <a:xfrm>
              <a:off x="3360" y="230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400" name="Rectangle 242"/>
            <p:cNvSpPr>
              <a:spLocks noChangeArrowheads="1"/>
            </p:cNvSpPr>
            <p:nvPr/>
          </p:nvSpPr>
          <p:spPr bwMode="auto">
            <a:xfrm>
              <a:off x="3456" y="240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401" name="Rectangle 243"/>
            <p:cNvSpPr>
              <a:spLocks noChangeArrowheads="1"/>
            </p:cNvSpPr>
            <p:nvPr/>
          </p:nvSpPr>
          <p:spPr bwMode="auto">
            <a:xfrm>
              <a:off x="3456" y="230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402" name="Rectangle 244"/>
            <p:cNvSpPr>
              <a:spLocks noChangeArrowheads="1"/>
            </p:cNvSpPr>
            <p:nvPr/>
          </p:nvSpPr>
          <p:spPr bwMode="auto">
            <a:xfrm>
              <a:off x="3360" y="240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403" name="Rectangle 245"/>
            <p:cNvSpPr>
              <a:spLocks noChangeArrowheads="1"/>
            </p:cNvSpPr>
            <p:nvPr/>
          </p:nvSpPr>
          <p:spPr bwMode="auto">
            <a:xfrm>
              <a:off x="2784" y="249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404" name="Rectangle 246"/>
            <p:cNvSpPr>
              <a:spLocks noChangeArrowheads="1"/>
            </p:cNvSpPr>
            <p:nvPr/>
          </p:nvSpPr>
          <p:spPr bwMode="auto">
            <a:xfrm>
              <a:off x="2880" y="259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405" name="Rectangle 247"/>
            <p:cNvSpPr>
              <a:spLocks noChangeArrowheads="1"/>
            </p:cNvSpPr>
            <p:nvPr/>
          </p:nvSpPr>
          <p:spPr bwMode="auto">
            <a:xfrm>
              <a:off x="2880" y="249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406" name="Rectangle 248"/>
            <p:cNvSpPr>
              <a:spLocks noChangeArrowheads="1"/>
            </p:cNvSpPr>
            <p:nvPr/>
          </p:nvSpPr>
          <p:spPr bwMode="auto">
            <a:xfrm>
              <a:off x="2784" y="259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407" name="Rectangle 249"/>
            <p:cNvSpPr>
              <a:spLocks noChangeArrowheads="1"/>
            </p:cNvSpPr>
            <p:nvPr/>
          </p:nvSpPr>
          <p:spPr bwMode="auto">
            <a:xfrm>
              <a:off x="2976" y="249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408" name="Rectangle 250"/>
            <p:cNvSpPr>
              <a:spLocks noChangeArrowheads="1"/>
            </p:cNvSpPr>
            <p:nvPr/>
          </p:nvSpPr>
          <p:spPr bwMode="auto">
            <a:xfrm>
              <a:off x="3072" y="259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409" name="Rectangle 251"/>
            <p:cNvSpPr>
              <a:spLocks noChangeArrowheads="1"/>
            </p:cNvSpPr>
            <p:nvPr/>
          </p:nvSpPr>
          <p:spPr bwMode="auto">
            <a:xfrm>
              <a:off x="3072" y="249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410" name="Rectangle 252"/>
            <p:cNvSpPr>
              <a:spLocks noChangeArrowheads="1"/>
            </p:cNvSpPr>
            <p:nvPr/>
          </p:nvSpPr>
          <p:spPr bwMode="auto">
            <a:xfrm>
              <a:off x="2976" y="259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411" name="Rectangle 253"/>
            <p:cNvSpPr>
              <a:spLocks noChangeArrowheads="1"/>
            </p:cNvSpPr>
            <p:nvPr/>
          </p:nvSpPr>
          <p:spPr bwMode="auto">
            <a:xfrm>
              <a:off x="2784" y="268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412" name="Rectangle 254"/>
            <p:cNvSpPr>
              <a:spLocks noChangeArrowheads="1"/>
            </p:cNvSpPr>
            <p:nvPr/>
          </p:nvSpPr>
          <p:spPr bwMode="auto">
            <a:xfrm>
              <a:off x="2880" y="278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413" name="Rectangle 255"/>
            <p:cNvSpPr>
              <a:spLocks noChangeArrowheads="1"/>
            </p:cNvSpPr>
            <p:nvPr/>
          </p:nvSpPr>
          <p:spPr bwMode="auto">
            <a:xfrm>
              <a:off x="2880" y="268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414" name="Rectangle 256"/>
            <p:cNvSpPr>
              <a:spLocks noChangeArrowheads="1"/>
            </p:cNvSpPr>
            <p:nvPr/>
          </p:nvSpPr>
          <p:spPr bwMode="auto">
            <a:xfrm>
              <a:off x="2784" y="278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415" name="Rectangle 257"/>
            <p:cNvSpPr>
              <a:spLocks noChangeArrowheads="1"/>
            </p:cNvSpPr>
            <p:nvPr/>
          </p:nvSpPr>
          <p:spPr bwMode="auto">
            <a:xfrm>
              <a:off x="2976" y="268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416" name="Rectangle 258"/>
            <p:cNvSpPr>
              <a:spLocks noChangeArrowheads="1"/>
            </p:cNvSpPr>
            <p:nvPr/>
          </p:nvSpPr>
          <p:spPr bwMode="auto">
            <a:xfrm>
              <a:off x="3072" y="278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417" name="Rectangle 259"/>
            <p:cNvSpPr>
              <a:spLocks noChangeArrowheads="1"/>
            </p:cNvSpPr>
            <p:nvPr/>
          </p:nvSpPr>
          <p:spPr bwMode="auto">
            <a:xfrm>
              <a:off x="3072" y="268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418" name="Rectangle 260"/>
            <p:cNvSpPr>
              <a:spLocks noChangeArrowheads="1"/>
            </p:cNvSpPr>
            <p:nvPr/>
          </p:nvSpPr>
          <p:spPr bwMode="auto">
            <a:xfrm>
              <a:off x="2976" y="278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419" name="Rectangle 261"/>
            <p:cNvSpPr>
              <a:spLocks noChangeArrowheads="1"/>
            </p:cNvSpPr>
            <p:nvPr/>
          </p:nvSpPr>
          <p:spPr bwMode="auto">
            <a:xfrm>
              <a:off x="3168" y="249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420" name="Rectangle 262"/>
            <p:cNvSpPr>
              <a:spLocks noChangeArrowheads="1"/>
            </p:cNvSpPr>
            <p:nvPr/>
          </p:nvSpPr>
          <p:spPr bwMode="auto">
            <a:xfrm>
              <a:off x="3264" y="259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421" name="Rectangle 263"/>
            <p:cNvSpPr>
              <a:spLocks noChangeArrowheads="1"/>
            </p:cNvSpPr>
            <p:nvPr/>
          </p:nvSpPr>
          <p:spPr bwMode="auto">
            <a:xfrm>
              <a:off x="3264" y="249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422" name="Rectangle 264"/>
            <p:cNvSpPr>
              <a:spLocks noChangeArrowheads="1"/>
            </p:cNvSpPr>
            <p:nvPr/>
          </p:nvSpPr>
          <p:spPr bwMode="auto">
            <a:xfrm>
              <a:off x="3168" y="259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423" name="Rectangle 265"/>
            <p:cNvSpPr>
              <a:spLocks noChangeArrowheads="1"/>
            </p:cNvSpPr>
            <p:nvPr/>
          </p:nvSpPr>
          <p:spPr bwMode="auto">
            <a:xfrm>
              <a:off x="3360" y="249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424" name="Rectangle 266"/>
            <p:cNvSpPr>
              <a:spLocks noChangeArrowheads="1"/>
            </p:cNvSpPr>
            <p:nvPr/>
          </p:nvSpPr>
          <p:spPr bwMode="auto">
            <a:xfrm>
              <a:off x="3456" y="259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425" name="Rectangle 267"/>
            <p:cNvSpPr>
              <a:spLocks noChangeArrowheads="1"/>
            </p:cNvSpPr>
            <p:nvPr/>
          </p:nvSpPr>
          <p:spPr bwMode="auto">
            <a:xfrm>
              <a:off x="3456" y="249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426" name="Rectangle 268"/>
            <p:cNvSpPr>
              <a:spLocks noChangeArrowheads="1"/>
            </p:cNvSpPr>
            <p:nvPr/>
          </p:nvSpPr>
          <p:spPr bwMode="auto">
            <a:xfrm>
              <a:off x="3360" y="259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427" name="Rectangle 269"/>
            <p:cNvSpPr>
              <a:spLocks noChangeArrowheads="1"/>
            </p:cNvSpPr>
            <p:nvPr/>
          </p:nvSpPr>
          <p:spPr bwMode="auto">
            <a:xfrm>
              <a:off x="3168" y="268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428" name="Rectangle 270"/>
            <p:cNvSpPr>
              <a:spLocks noChangeArrowheads="1"/>
            </p:cNvSpPr>
            <p:nvPr/>
          </p:nvSpPr>
          <p:spPr bwMode="auto">
            <a:xfrm>
              <a:off x="3264" y="278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429" name="Rectangle 271"/>
            <p:cNvSpPr>
              <a:spLocks noChangeArrowheads="1"/>
            </p:cNvSpPr>
            <p:nvPr/>
          </p:nvSpPr>
          <p:spPr bwMode="auto">
            <a:xfrm>
              <a:off x="3264" y="268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430" name="Rectangle 272"/>
            <p:cNvSpPr>
              <a:spLocks noChangeArrowheads="1"/>
            </p:cNvSpPr>
            <p:nvPr/>
          </p:nvSpPr>
          <p:spPr bwMode="auto">
            <a:xfrm>
              <a:off x="3168" y="278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431" name="Rectangle 273"/>
            <p:cNvSpPr>
              <a:spLocks noChangeArrowheads="1"/>
            </p:cNvSpPr>
            <p:nvPr/>
          </p:nvSpPr>
          <p:spPr bwMode="auto">
            <a:xfrm>
              <a:off x="3360" y="268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432" name="Rectangle 274"/>
            <p:cNvSpPr>
              <a:spLocks noChangeArrowheads="1"/>
            </p:cNvSpPr>
            <p:nvPr/>
          </p:nvSpPr>
          <p:spPr bwMode="auto">
            <a:xfrm>
              <a:off x="3456" y="278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433" name="Rectangle 275"/>
            <p:cNvSpPr>
              <a:spLocks noChangeArrowheads="1"/>
            </p:cNvSpPr>
            <p:nvPr/>
          </p:nvSpPr>
          <p:spPr bwMode="auto">
            <a:xfrm>
              <a:off x="3456" y="268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434" name="Rectangle 276"/>
            <p:cNvSpPr>
              <a:spLocks noChangeArrowheads="1"/>
            </p:cNvSpPr>
            <p:nvPr/>
          </p:nvSpPr>
          <p:spPr bwMode="auto">
            <a:xfrm>
              <a:off x="3360" y="278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</p:grpSp>
      <p:grpSp>
        <p:nvGrpSpPr>
          <p:cNvPr id="38920" name="Group 277"/>
          <p:cNvGrpSpPr>
            <a:grpSpLocks/>
          </p:cNvGrpSpPr>
          <p:nvPr/>
        </p:nvGrpSpPr>
        <p:grpSpPr bwMode="auto">
          <a:xfrm>
            <a:off x="5758415" y="2362200"/>
            <a:ext cx="2251075" cy="2438400"/>
            <a:chOff x="2496" y="528"/>
            <a:chExt cx="1536" cy="1536"/>
          </a:xfrm>
        </p:grpSpPr>
        <p:sp>
          <p:nvSpPr>
            <p:cNvPr id="38923" name="Rectangle 278"/>
            <p:cNvSpPr>
              <a:spLocks noChangeArrowheads="1"/>
            </p:cNvSpPr>
            <p:nvPr/>
          </p:nvSpPr>
          <p:spPr bwMode="auto">
            <a:xfrm>
              <a:off x="2496" y="52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8924" name="Rectangle 279"/>
            <p:cNvSpPr>
              <a:spLocks noChangeArrowheads="1"/>
            </p:cNvSpPr>
            <p:nvPr/>
          </p:nvSpPr>
          <p:spPr bwMode="auto">
            <a:xfrm>
              <a:off x="2592" y="62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8925" name="Rectangle 280"/>
            <p:cNvSpPr>
              <a:spLocks noChangeArrowheads="1"/>
            </p:cNvSpPr>
            <p:nvPr/>
          </p:nvSpPr>
          <p:spPr bwMode="auto">
            <a:xfrm>
              <a:off x="2592" y="52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8926" name="Rectangle 281"/>
            <p:cNvSpPr>
              <a:spLocks noChangeArrowheads="1"/>
            </p:cNvSpPr>
            <p:nvPr/>
          </p:nvSpPr>
          <p:spPr bwMode="auto">
            <a:xfrm>
              <a:off x="2496" y="62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8927" name="Rectangle 282"/>
            <p:cNvSpPr>
              <a:spLocks noChangeArrowheads="1"/>
            </p:cNvSpPr>
            <p:nvPr/>
          </p:nvSpPr>
          <p:spPr bwMode="auto">
            <a:xfrm>
              <a:off x="2688" y="52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8928" name="Rectangle 283"/>
            <p:cNvSpPr>
              <a:spLocks noChangeArrowheads="1"/>
            </p:cNvSpPr>
            <p:nvPr/>
          </p:nvSpPr>
          <p:spPr bwMode="auto">
            <a:xfrm>
              <a:off x="2784" y="62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8929" name="Rectangle 284"/>
            <p:cNvSpPr>
              <a:spLocks noChangeArrowheads="1"/>
            </p:cNvSpPr>
            <p:nvPr/>
          </p:nvSpPr>
          <p:spPr bwMode="auto">
            <a:xfrm>
              <a:off x="2784" y="52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8930" name="Rectangle 285"/>
            <p:cNvSpPr>
              <a:spLocks noChangeArrowheads="1"/>
            </p:cNvSpPr>
            <p:nvPr/>
          </p:nvSpPr>
          <p:spPr bwMode="auto">
            <a:xfrm>
              <a:off x="2688" y="62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8931" name="Rectangle 286"/>
            <p:cNvSpPr>
              <a:spLocks noChangeArrowheads="1"/>
            </p:cNvSpPr>
            <p:nvPr/>
          </p:nvSpPr>
          <p:spPr bwMode="auto">
            <a:xfrm>
              <a:off x="2496" y="72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8932" name="Rectangle 287"/>
            <p:cNvSpPr>
              <a:spLocks noChangeArrowheads="1"/>
            </p:cNvSpPr>
            <p:nvPr/>
          </p:nvSpPr>
          <p:spPr bwMode="auto">
            <a:xfrm>
              <a:off x="2592" y="81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8933" name="Rectangle 288"/>
            <p:cNvSpPr>
              <a:spLocks noChangeArrowheads="1"/>
            </p:cNvSpPr>
            <p:nvPr/>
          </p:nvSpPr>
          <p:spPr bwMode="auto">
            <a:xfrm>
              <a:off x="2592" y="72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8934" name="Rectangle 289"/>
            <p:cNvSpPr>
              <a:spLocks noChangeArrowheads="1"/>
            </p:cNvSpPr>
            <p:nvPr/>
          </p:nvSpPr>
          <p:spPr bwMode="auto">
            <a:xfrm>
              <a:off x="2496" y="81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8935" name="Rectangle 290"/>
            <p:cNvSpPr>
              <a:spLocks noChangeArrowheads="1"/>
            </p:cNvSpPr>
            <p:nvPr/>
          </p:nvSpPr>
          <p:spPr bwMode="auto">
            <a:xfrm>
              <a:off x="2688" y="72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8936" name="Rectangle 291"/>
            <p:cNvSpPr>
              <a:spLocks noChangeArrowheads="1"/>
            </p:cNvSpPr>
            <p:nvPr/>
          </p:nvSpPr>
          <p:spPr bwMode="auto">
            <a:xfrm>
              <a:off x="2784" y="81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8937" name="Rectangle 292"/>
            <p:cNvSpPr>
              <a:spLocks noChangeArrowheads="1"/>
            </p:cNvSpPr>
            <p:nvPr/>
          </p:nvSpPr>
          <p:spPr bwMode="auto">
            <a:xfrm>
              <a:off x="2784" y="72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8938" name="Rectangle 293"/>
            <p:cNvSpPr>
              <a:spLocks noChangeArrowheads="1"/>
            </p:cNvSpPr>
            <p:nvPr/>
          </p:nvSpPr>
          <p:spPr bwMode="auto">
            <a:xfrm>
              <a:off x="2688" y="81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8939" name="Rectangle 294"/>
            <p:cNvSpPr>
              <a:spLocks noChangeArrowheads="1"/>
            </p:cNvSpPr>
            <p:nvPr/>
          </p:nvSpPr>
          <p:spPr bwMode="auto">
            <a:xfrm>
              <a:off x="2880" y="52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8940" name="Rectangle 295"/>
            <p:cNvSpPr>
              <a:spLocks noChangeArrowheads="1"/>
            </p:cNvSpPr>
            <p:nvPr/>
          </p:nvSpPr>
          <p:spPr bwMode="auto">
            <a:xfrm>
              <a:off x="2976" y="62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8941" name="Rectangle 296"/>
            <p:cNvSpPr>
              <a:spLocks noChangeArrowheads="1"/>
            </p:cNvSpPr>
            <p:nvPr/>
          </p:nvSpPr>
          <p:spPr bwMode="auto">
            <a:xfrm>
              <a:off x="2976" y="52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8942" name="Rectangle 297"/>
            <p:cNvSpPr>
              <a:spLocks noChangeArrowheads="1"/>
            </p:cNvSpPr>
            <p:nvPr/>
          </p:nvSpPr>
          <p:spPr bwMode="auto">
            <a:xfrm>
              <a:off x="2880" y="62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8943" name="Rectangle 298"/>
            <p:cNvSpPr>
              <a:spLocks noChangeArrowheads="1"/>
            </p:cNvSpPr>
            <p:nvPr/>
          </p:nvSpPr>
          <p:spPr bwMode="auto">
            <a:xfrm>
              <a:off x="3072" y="52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8944" name="Rectangle 299"/>
            <p:cNvSpPr>
              <a:spLocks noChangeArrowheads="1"/>
            </p:cNvSpPr>
            <p:nvPr/>
          </p:nvSpPr>
          <p:spPr bwMode="auto">
            <a:xfrm>
              <a:off x="3168" y="62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8945" name="Rectangle 300"/>
            <p:cNvSpPr>
              <a:spLocks noChangeArrowheads="1"/>
            </p:cNvSpPr>
            <p:nvPr/>
          </p:nvSpPr>
          <p:spPr bwMode="auto">
            <a:xfrm>
              <a:off x="3168" y="52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8946" name="Rectangle 301"/>
            <p:cNvSpPr>
              <a:spLocks noChangeArrowheads="1"/>
            </p:cNvSpPr>
            <p:nvPr/>
          </p:nvSpPr>
          <p:spPr bwMode="auto">
            <a:xfrm>
              <a:off x="3072" y="62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8947" name="Rectangle 302"/>
            <p:cNvSpPr>
              <a:spLocks noChangeArrowheads="1"/>
            </p:cNvSpPr>
            <p:nvPr/>
          </p:nvSpPr>
          <p:spPr bwMode="auto">
            <a:xfrm>
              <a:off x="2880" y="72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8948" name="Rectangle 303"/>
            <p:cNvSpPr>
              <a:spLocks noChangeArrowheads="1"/>
            </p:cNvSpPr>
            <p:nvPr/>
          </p:nvSpPr>
          <p:spPr bwMode="auto">
            <a:xfrm>
              <a:off x="2976" y="816"/>
              <a:ext cx="96" cy="96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8949" name="Rectangle 304"/>
            <p:cNvSpPr>
              <a:spLocks noChangeArrowheads="1"/>
            </p:cNvSpPr>
            <p:nvPr/>
          </p:nvSpPr>
          <p:spPr bwMode="auto">
            <a:xfrm>
              <a:off x="2976" y="72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8950" name="Rectangle 305"/>
            <p:cNvSpPr>
              <a:spLocks noChangeArrowheads="1"/>
            </p:cNvSpPr>
            <p:nvPr/>
          </p:nvSpPr>
          <p:spPr bwMode="auto">
            <a:xfrm>
              <a:off x="2880" y="816"/>
              <a:ext cx="96" cy="96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8951" name="Rectangle 306"/>
            <p:cNvSpPr>
              <a:spLocks noChangeArrowheads="1"/>
            </p:cNvSpPr>
            <p:nvPr/>
          </p:nvSpPr>
          <p:spPr bwMode="auto">
            <a:xfrm>
              <a:off x="3072" y="72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8952" name="Rectangle 307"/>
            <p:cNvSpPr>
              <a:spLocks noChangeArrowheads="1"/>
            </p:cNvSpPr>
            <p:nvPr/>
          </p:nvSpPr>
          <p:spPr bwMode="auto">
            <a:xfrm>
              <a:off x="3168" y="81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8953" name="Rectangle 308"/>
            <p:cNvSpPr>
              <a:spLocks noChangeArrowheads="1"/>
            </p:cNvSpPr>
            <p:nvPr/>
          </p:nvSpPr>
          <p:spPr bwMode="auto">
            <a:xfrm>
              <a:off x="3168" y="72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8954" name="Rectangle 309"/>
            <p:cNvSpPr>
              <a:spLocks noChangeArrowheads="1"/>
            </p:cNvSpPr>
            <p:nvPr/>
          </p:nvSpPr>
          <p:spPr bwMode="auto">
            <a:xfrm>
              <a:off x="3072" y="816"/>
              <a:ext cx="96" cy="96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8955" name="Rectangle 310"/>
            <p:cNvSpPr>
              <a:spLocks noChangeArrowheads="1"/>
            </p:cNvSpPr>
            <p:nvPr/>
          </p:nvSpPr>
          <p:spPr bwMode="auto">
            <a:xfrm>
              <a:off x="2496" y="91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8956" name="Rectangle 311"/>
            <p:cNvSpPr>
              <a:spLocks noChangeArrowheads="1"/>
            </p:cNvSpPr>
            <p:nvPr/>
          </p:nvSpPr>
          <p:spPr bwMode="auto">
            <a:xfrm>
              <a:off x="2592" y="100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8957" name="Rectangle 312"/>
            <p:cNvSpPr>
              <a:spLocks noChangeArrowheads="1"/>
            </p:cNvSpPr>
            <p:nvPr/>
          </p:nvSpPr>
          <p:spPr bwMode="auto">
            <a:xfrm>
              <a:off x="2592" y="91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8958" name="Rectangle 313"/>
            <p:cNvSpPr>
              <a:spLocks noChangeArrowheads="1"/>
            </p:cNvSpPr>
            <p:nvPr/>
          </p:nvSpPr>
          <p:spPr bwMode="auto">
            <a:xfrm>
              <a:off x="2496" y="100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8959" name="Rectangle 314"/>
            <p:cNvSpPr>
              <a:spLocks noChangeArrowheads="1"/>
            </p:cNvSpPr>
            <p:nvPr/>
          </p:nvSpPr>
          <p:spPr bwMode="auto">
            <a:xfrm>
              <a:off x="2688" y="91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8960" name="Rectangle 315"/>
            <p:cNvSpPr>
              <a:spLocks noChangeArrowheads="1"/>
            </p:cNvSpPr>
            <p:nvPr/>
          </p:nvSpPr>
          <p:spPr bwMode="auto">
            <a:xfrm>
              <a:off x="2784" y="100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8961" name="Rectangle 316"/>
            <p:cNvSpPr>
              <a:spLocks noChangeArrowheads="1"/>
            </p:cNvSpPr>
            <p:nvPr/>
          </p:nvSpPr>
          <p:spPr bwMode="auto">
            <a:xfrm>
              <a:off x="2784" y="91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8962" name="Rectangle 317"/>
            <p:cNvSpPr>
              <a:spLocks noChangeArrowheads="1"/>
            </p:cNvSpPr>
            <p:nvPr/>
          </p:nvSpPr>
          <p:spPr bwMode="auto">
            <a:xfrm>
              <a:off x="2688" y="100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8963" name="Rectangle 318"/>
            <p:cNvSpPr>
              <a:spLocks noChangeArrowheads="1"/>
            </p:cNvSpPr>
            <p:nvPr/>
          </p:nvSpPr>
          <p:spPr bwMode="auto">
            <a:xfrm>
              <a:off x="2496" y="110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8964" name="Rectangle 319"/>
            <p:cNvSpPr>
              <a:spLocks noChangeArrowheads="1"/>
            </p:cNvSpPr>
            <p:nvPr/>
          </p:nvSpPr>
          <p:spPr bwMode="auto">
            <a:xfrm>
              <a:off x="2592" y="120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8965" name="Rectangle 320"/>
            <p:cNvSpPr>
              <a:spLocks noChangeArrowheads="1"/>
            </p:cNvSpPr>
            <p:nvPr/>
          </p:nvSpPr>
          <p:spPr bwMode="auto">
            <a:xfrm>
              <a:off x="2592" y="110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8966" name="Rectangle 321"/>
            <p:cNvSpPr>
              <a:spLocks noChangeArrowheads="1"/>
            </p:cNvSpPr>
            <p:nvPr/>
          </p:nvSpPr>
          <p:spPr bwMode="auto">
            <a:xfrm>
              <a:off x="2496" y="120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8967" name="Rectangle 322"/>
            <p:cNvSpPr>
              <a:spLocks noChangeArrowheads="1"/>
            </p:cNvSpPr>
            <p:nvPr/>
          </p:nvSpPr>
          <p:spPr bwMode="auto">
            <a:xfrm>
              <a:off x="2688" y="110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8968" name="Rectangle 323"/>
            <p:cNvSpPr>
              <a:spLocks noChangeArrowheads="1"/>
            </p:cNvSpPr>
            <p:nvPr/>
          </p:nvSpPr>
          <p:spPr bwMode="auto">
            <a:xfrm>
              <a:off x="2784" y="120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8969" name="Rectangle 324"/>
            <p:cNvSpPr>
              <a:spLocks noChangeArrowheads="1"/>
            </p:cNvSpPr>
            <p:nvPr/>
          </p:nvSpPr>
          <p:spPr bwMode="auto">
            <a:xfrm>
              <a:off x="2784" y="110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8970" name="Rectangle 325"/>
            <p:cNvSpPr>
              <a:spLocks noChangeArrowheads="1"/>
            </p:cNvSpPr>
            <p:nvPr/>
          </p:nvSpPr>
          <p:spPr bwMode="auto">
            <a:xfrm>
              <a:off x="2688" y="120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8971" name="Rectangle 326"/>
            <p:cNvSpPr>
              <a:spLocks noChangeArrowheads="1"/>
            </p:cNvSpPr>
            <p:nvPr/>
          </p:nvSpPr>
          <p:spPr bwMode="auto">
            <a:xfrm>
              <a:off x="2880" y="91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8972" name="Rectangle 327"/>
            <p:cNvSpPr>
              <a:spLocks noChangeArrowheads="1"/>
            </p:cNvSpPr>
            <p:nvPr/>
          </p:nvSpPr>
          <p:spPr bwMode="auto">
            <a:xfrm>
              <a:off x="2976" y="1008"/>
              <a:ext cx="96" cy="96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8973" name="Rectangle 328"/>
            <p:cNvSpPr>
              <a:spLocks noChangeArrowheads="1"/>
            </p:cNvSpPr>
            <p:nvPr/>
          </p:nvSpPr>
          <p:spPr bwMode="auto">
            <a:xfrm>
              <a:off x="2976" y="91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8974" name="Rectangle 329"/>
            <p:cNvSpPr>
              <a:spLocks noChangeArrowheads="1"/>
            </p:cNvSpPr>
            <p:nvPr/>
          </p:nvSpPr>
          <p:spPr bwMode="auto">
            <a:xfrm>
              <a:off x="2880" y="100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8975" name="Rectangle 330"/>
            <p:cNvSpPr>
              <a:spLocks noChangeArrowheads="1"/>
            </p:cNvSpPr>
            <p:nvPr/>
          </p:nvSpPr>
          <p:spPr bwMode="auto">
            <a:xfrm>
              <a:off x="3072" y="912"/>
              <a:ext cx="96" cy="96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8976" name="Rectangle 331"/>
            <p:cNvSpPr>
              <a:spLocks noChangeArrowheads="1"/>
            </p:cNvSpPr>
            <p:nvPr/>
          </p:nvSpPr>
          <p:spPr bwMode="auto">
            <a:xfrm>
              <a:off x="3168" y="100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8977" name="Rectangle 332"/>
            <p:cNvSpPr>
              <a:spLocks noChangeArrowheads="1"/>
            </p:cNvSpPr>
            <p:nvPr/>
          </p:nvSpPr>
          <p:spPr bwMode="auto">
            <a:xfrm>
              <a:off x="3168" y="91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8978" name="Rectangle 333"/>
            <p:cNvSpPr>
              <a:spLocks noChangeArrowheads="1"/>
            </p:cNvSpPr>
            <p:nvPr/>
          </p:nvSpPr>
          <p:spPr bwMode="auto">
            <a:xfrm>
              <a:off x="3072" y="1008"/>
              <a:ext cx="96" cy="96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8979" name="Rectangle 334"/>
            <p:cNvSpPr>
              <a:spLocks noChangeArrowheads="1"/>
            </p:cNvSpPr>
            <p:nvPr/>
          </p:nvSpPr>
          <p:spPr bwMode="auto">
            <a:xfrm>
              <a:off x="2880" y="110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8980" name="Rectangle 335"/>
            <p:cNvSpPr>
              <a:spLocks noChangeArrowheads="1"/>
            </p:cNvSpPr>
            <p:nvPr/>
          </p:nvSpPr>
          <p:spPr bwMode="auto">
            <a:xfrm>
              <a:off x="2976" y="120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8981" name="Rectangle 336"/>
            <p:cNvSpPr>
              <a:spLocks noChangeArrowheads="1"/>
            </p:cNvSpPr>
            <p:nvPr/>
          </p:nvSpPr>
          <p:spPr bwMode="auto">
            <a:xfrm>
              <a:off x="2976" y="110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8982" name="Rectangle 337"/>
            <p:cNvSpPr>
              <a:spLocks noChangeArrowheads="1"/>
            </p:cNvSpPr>
            <p:nvPr/>
          </p:nvSpPr>
          <p:spPr bwMode="auto">
            <a:xfrm>
              <a:off x="2880" y="120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8983" name="Rectangle 338"/>
            <p:cNvSpPr>
              <a:spLocks noChangeArrowheads="1"/>
            </p:cNvSpPr>
            <p:nvPr/>
          </p:nvSpPr>
          <p:spPr bwMode="auto">
            <a:xfrm>
              <a:off x="3072" y="110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8984" name="Rectangle 339"/>
            <p:cNvSpPr>
              <a:spLocks noChangeArrowheads="1"/>
            </p:cNvSpPr>
            <p:nvPr/>
          </p:nvSpPr>
          <p:spPr bwMode="auto">
            <a:xfrm>
              <a:off x="3168" y="120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8985" name="Rectangle 340"/>
            <p:cNvSpPr>
              <a:spLocks noChangeArrowheads="1"/>
            </p:cNvSpPr>
            <p:nvPr/>
          </p:nvSpPr>
          <p:spPr bwMode="auto">
            <a:xfrm>
              <a:off x="3168" y="110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8986" name="Rectangle 341"/>
            <p:cNvSpPr>
              <a:spLocks noChangeArrowheads="1"/>
            </p:cNvSpPr>
            <p:nvPr/>
          </p:nvSpPr>
          <p:spPr bwMode="auto">
            <a:xfrm>
              <a:off x="3072" y="120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8987" name="Rectangle 342"/>
            <p:cNvSpPr>
              <a:spLocks noChangeArrowheads="1"/>
            </p:cNvSpPr>
            <p:nvPr/>
          </p:nvSpPr>
          <p:spPr bwMode="auto">
            <a:xfrm>
              <a:off x="3264" y="52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8988" name="Rectangle 343"/>
            <p:cNvSpPr>
              <a:spLocks noChangeArrowheads="1"/>
            </p:cNvSpPr>
            <p:nvPr/>
          </p:nvSpPr>
          <p:spPr bwMode="auto">
            <a:xfrm>
              <a:off x="3360" y="62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8989" name="Rectangle 344"/>
            <p:cNvSpPr>
              <a:spLocks noChangeArrowheads="1"/>
            </p:cNvSpPr>
            <p:nvPr/>
          </p:nvSpPr>
          <p:spPr bwMode="auto">
            <a:xfrm>
              <a:off x="3360" y="52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8990" name="Rectangle 345"/>
            <p:cNvSpPr>
              <a:spLocks noChangeArrowheads="1"/>
            </p:cNvSpPr>
            <p:nvPr/>
          </p:nvSpPr>
          <p:spPr bwMode="auto">
            <a:xfrm>
              <a:off x="3264" y="62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8991" name="Rectangle 346"/>
            <p:cNvSpPr>
              <a:spLocks noChangeArrowheads="1"/>
            </p:cNvSpPr>
            <p:nvPr/>
          </p:nvSpPr>
          <p:spPr bwMode="auto">
            <a:xfrm>
              <a:off x="3456" y="52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8992" name="Rectangle 347"/>
            <p:cNvSpPr>
              <a:spLocks noChangeArrowheads="1"/>
            </p:cNvSpPr>
            <p:nvPr/>
          </p:nvSpPr>
          <p:spPr bwMode="auto">
            <a:xfrm>
              <a:off x="3552" y="62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8993" name="Rectangle 348"/>
            <p:cNvSpPr>
              <a:spLocks noChangeArrowheads="1"/>
            </p:cNvSpPr>
            <p:nvPr/>
          </p:nvSpPr>
          <p:spPr bwMode="auto">
            <a:xfrm>
              <a:off x="3552" y="52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8994" name="Rectangle 349"/>
            <p:cNvSpPr>
              <a:spLocks noChangeArrowheads="1"/>
            </p:cNvSpPr>
            <p:nvPr/>
          </p:nvSpPr>
          <p:spPr bwMode="auto">
            <a:xfrm>
              <a:off x="3456" y="62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8995" name="Rectangle 350"/>
            <p:cNvSpPr>
              <a:spLocks noChangeArrowheads="1"/>
            </p:cNvSpPr>
            <p:nvPr/>
          </p:nvSpPr>
          <p:spPr bwMode="auto">
            <a:xfrm>
              <a:off x="3264" y="72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8996" name="Rectangle 351"/>
            <p:cNvSpPr>
              <a:spLocks noChangeArrowheads="1"/>
            </p:cNvSpPr>
            <p:nvPr/>
          </p:nvSpPr>
          <p:spPr bwMode="auto">
            <a:xfrm>
              <a:off x="3360" y="81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8997" name="Rectangle 352"/>
            <p:cNvSpPr>
              <a:spLocks noChangeArrowheads="1"/>
            </p:cNvSpPr>
            <p:nvPr/>
          </p:nvSpPr>
          <p:spPr bwMode="auto">
            <a:xfrm>
              <a:off x="3360" y="72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8998" name="Rectangle 353"/>
            <p:cNvSpPr>
              <a:spLocks noChangeArrowheads="1"/>
            </p:cNvSpPr>
            <p:nvPr/>
          </p:nvSpPr>
          <p:spPr bwMode="auto">
            <a:xfrm>
              <a:off x="3264" y="81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8999" name="Rectangle 354"/>
            <p:cNvSpPr>
              <a:spLocks noChangeArrowheads="1"/>
            </p:cNvSpPr>
            <p:nvPr/>
          </p:nvSpPr>
          <p:spPr bwMode="auto">
            <a:xfrm>
              <a:off x="3456" y="72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000" name="Rectangle 355"/>
            <p:cNvSpPr>
              <a:spLocks noChangeArrowheads="1"/>
            </p:cNvSpPr>
            <p:nvPr/>
          </p:nvSpPr>
          <p:spPr bwMode="auto">
            <a:xfrm>
              <a:off x="3552" y="81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001" name="Rectangle 356"/>
            <p:cNvSpPr>
              <a:spLocks noChangeArrowheads="1"/>
            </p:cNvSpPr>
            <p:nvPr/>
          </p:nvSpPr>
          <p:spPr bwMode="auto">
            <a:xfrm>
              <a:off x="3552" y="72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002" name="Rectangle 357"/>
            <p:cNvSpPr>
              <a:spLocks noChangeArrowheads="1"/>
            </p:cNvSpPr>
            <p:nvPr/>
          </p:nvSpPr>
          <p:spPr bwMode="auto">
            <a:xfrm>
              <a:off x="3456" y="81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003" name="Rectangle 358"/>
            <p:cNvSpPr>
              <a:spLocks noChangeArrowheads="1"/>
            </p:cNvSpPr>
            <p:nvPr/>
          </p:nvSpPr>
          <p:spPr bwMode="auto">
            <a:xfrm>
              <a:off x="3648" y="52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004" name="Rectangle 359"/>
            <p:cNvSpPr>
              <a:spLocks noChangeArrowheads="1"/>
            </p:cNvSpPr>
            <p:nvPr/>
          </p:nvSpPr>
          <p:spPr bwMode="auto">
            <a:xfrm>
              <a:off x="3744" y="624"/>
              <a:ext cx="96" cy="96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005" name="Rectangle 360"/>
            <p:cNvSpPr>
              <a:spLocks noChangeArrowheads="1"/>
            </p:cNvSpPr>
            <p:nvPr/>
          </p:nvSpPr>
          <p:spPr bwMode="auto">
            <a:xfrm>
              <a:off x="3744" y="52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006" name="Rectangle 361"/>
            <p:cNvSpPr>
              <a:spLocks noChangeArrowheads="1"/>
            </p:cNvSpPr>
            <p:nvPr/>
          </p:nvSpPr>
          <p:spPr bwMode="auto">
            <a:xfrm>
              <a:off x="3648" y="624"/>
              <a:ext cx="96" cy="96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007" name="Rectangle 362"/>
            <p:cNvSpPr>
              <a:spLocks noChangeArrowheads="1"/>
            </p:cNvSpPr>
            <p:nvPr/>
          </p:nvSpPr>
          <p:spPr bwMode="auto">
            <a:xfrm>
              <a:off x="3840" y="52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008" name="Rectangle 363"/>
            <p:cNvSpPr>
              <a:spLocks noChangeArrowheads="1"/>
            </p:cNvSpPr>
            <p:nvPr/>
          </p:nvSpPr>
          <p:spPr bwMode="auto">
            <a:xfrm>
              <a:off x="3936" y="62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009" name="Rectangle 364"/>
            <p:cNvSpPr>
              <a:spLocks noChangeArrowheads="1"/>
            </p:cNvSpPr>
            <p:nvPr/>
          </p:nvSpPr>
          <p:spPr bwMode="auto">
            <a:xfrm>
              <a:off x="3936" y="52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010" name="Rectangle 365"/>
            <p:cNvSpPr>
              <a:spLocks noChangeArrowheads="1"/>
            </p:cNvSpPr>
            <p:nvPr/>
          </p:nvSpPr>
          <p:spPr bwMode="auto">
            <a:xfrm>
              <a:off x="3840" y="62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011" name="Rectangle 366"/>
            <p:cNvSpPr>
              <a:spLocks noChangeArrowheads="1"/>
            </p:cNvSpPr>
            <p:nvPr/>
          </p:nvSpPr>
          <p:spPr bwMode="auto">
            <a:xfrm>
              <a:off x="3648" y="720"/>
              <a:ext cx="96" cy="96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012" name="Rectangle 367"/>
            <p:cNvSpPr>
              <a:spLocks noChangeArrowheads="1"/>
            </p:cNvSpPr>
            <p:nvPr/>
          </p:nvSpPr>
          <p:spPr bwMode="auto">
            <a:xfrm>
              <a:off x="3744" y="81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013" name="Rectangle 368"/>
            <p:cNvSpPr>
              <a:spLocks noChangeArrowheads="1"/>
            </p:cNvSpPr>
            <p:nvPr/>
          </p:nvSpPr>
          <p:spPr bwMode="auto">
            <a:xfrm>
              <a:off x="3744" y="720"/>
              <a:ext cx="96" cy="96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014" name="Rectangle 369"/>
            <p:cNvSpPr>
              <a:spLocks noChangeArrowheads="1"/>
            </p:cNvSpPr>
            <p:nvPr/>
          </p:nvSpPr>
          <p:spPr bwMode="auto">
            <a:xfrm>
              <a:off x="3648" y="81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015" name="Rectangle 370"/>
            <p:cNvSpPr>
              <a:spLocks noChangeArrowheads="1"/>
            </p:cNvSpPr>
            <p:nvPr/>
          </p:nvSpPr>
          <p:spPr bwMode="auto">
            <a:xfrm>
              <a:off x="3840" y="72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016" name="Rectangle 371"/>
            <p:cNvSpPr>
              <a:spLocks noChangeArrowheads="1"/>
            </p:cNvSpPr>
            <p:nvPr/>
          </p:nvSpPr>
          <p:spPr bwMode="auto">
            <a:xfrm>
              <a:off x="3936" y="81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017" name="Rectangle 372"/>
            <p:cNvSpPr>
              <a:spLocks noChangeArrowheads="1"/>
            </p:cNvSpPr>
            <p:nvPr/>
          </p:nvSpPr>
          <p:spPr bwMode="auto">
            <a:xfrm>
              <a:off x="3936" y="72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018" name="Rectangle 373"/>
            <p:cNvSpPr>
              <a:spLocks noChangeArrowheads="1"/>
            </p:cNvSpPr>
            <p:nvPr/>
          </p:nvSpPr>
          <p:spPr bwMode="auto">
            <a:xfrm>
              <a:off x="3840" y="81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019" name="Rectangle 374"/>
            <p:cNvSpPr>
              <a:spLocks noChangeArrowheads="1"/>
            </p:cNvSpPr>
            <p:nvPr/>
          </p:nvSpPr>
          <p:spPr bwMode="auto">
            <a:xfrm>
              <a:off x="3264" y="91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020" name="Rectangle 375"/>
            <p:cNvSpPr>
              <a:spLocks noChangeArrowheads="1"/>
            </p:cNvSpPr>
            <p:nvPr/>
          </p:nvSpPr>
          <p:spPr bwMode="auto">
            <a:xfrm>
              <a:off x="3360" y="100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021" name="Rectangle 376"/>
            <p:cNvSpPr>
              <a:spLocks noChangeArrowheads="1"/>
            </p:cNvSpPr>
            <p:nvPr/>
          </p:nvSpPr>
          <p:spPr bwMode="auto">
            <a:xfrm>
              <a:off x="3360" y="91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022" name="Rectangle 377"/>
            <p:cNvSpPr>
              <a:spLocks noChangeArrowheads="1"/>
            </p:cNvSpPr>
            <p:nvPr/>
          </p:nvSpPr>
          <p:spPr bwMode="auto">
            <a:xfrm>
              <a:off x="3264" y="100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023" name="Rectangle 378"/>
            <p:cNvSpPr>
              <a:spLocks noChangeArrowheads="1"/>
            </p:cNvSpPr>
            <p:nvPr/>
          </p:nvSpPr>
          <p:spPr bwMode="auto">
            <a:xfrm>
              <a:off x="3456" y="91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024" name="Rectangle 379"/>
            <p:cNvSpPr>
              <a:spLocks noChangeArrowheads="1"/>
            </p:cNvSpPr>
            <p:nvPr/>
          </p:nvSpPr>
          <p:spPr bwMode="auto">
            <a:xfrm>
              <a:off x="3552" y="100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025" name="Rectangle 380"/>
            <p:cNvSpPr>
              <a:spLocks noChangeArrowheads="1"/>
            </p:cNvSpPr>
            <p:nvPr/>
          </p:nvSpPr>
          <p:spPr bwMode="auto">
            <a:xfrm>
              <a:off x="3552" y="91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026" name="Rectangle 381"/>
            <p:cNvSpPr>
              <a:spLocks noChangeArrowheads="1"/>
            </p:cNvSpPr>
            <p:nvPr/>
          </p:nvSpPr>
          <p:spPr bwMode="auto">
            <a:xfrm>
              <a:off x="3456" y="100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027" name="Rectangle 382"/>
            <p:cNvSpPr>
              <a:spLocks noChangeArrowheads="1"/>
            </p:cNvSpPr>
            <p:nvPr/>
          </p:nvSpPr>
          <p:spPr bwMode="auto">
            <a:xfrm>
              <a:off x="3264" y="110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028" name="Rectangle 383"/>
            <p:cNvSpPr>
              <a:spLocks noChangeArrowheads="1"/>
            </p:cNvSpPr>
            <p:nvPr/>
          </p:nvSpPr>
          <p:spPr bwMode="auto">
            <a:xfrm>
              <a:off x="3360" y="120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029" name="Rectangle 384"/>
            <p:cNvSpPr>
              <a:spLocks noChangeArrowheads="1"/>
            </p:cNvSpPr>
            <p:nvPr/>
          </p:nvSpPr>
          <p:spPr bwMode="auto">
            <a:xfrm>
              <a:off x="3360" y="110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030" name="Rectangle 385"/>
            <p:cNvSpPr>
              <a:spLocks noChangeArrowheads="1"/>
            </p:cNvSpPr>
            <p:nvPr/>
          </p:nvSpPr>
          <p:spPr bwMode="auto">
            <a:xfrm>
              <a:off x="3264" y="120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031" name="Rectangle 386"/>
            <p:cNvSpPr>
              <a:spLocks noChangeArrowheads="1"/>
            </p:cNvSpPr>
            <p:nvPr/>
          </p:nvSpPr>
          <p:spPr bwMode="auto">
            <a:xfrm>
              <a:off x="3456" y="110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032" name="Rectangle 387"/>
            <p:cNvSpPr>
              <a:spLocks noChangeArrowheads="1"/>
            </p:cNvSpPr>
            <p:nvPr/>
          </p:nvSpPr>
          <p:spPr bwMode="auto">
            <a:xfrm>
              <a:off x="3552" y="120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033" name="Rectangle 388"/>
            <p:cNvSpPr>
              <a:spLocks noChangeArrowheads="1"/>
            </p:cNvSpPr>
            <p:nvPr/>
          </p:nvSpPr>
          <p:spPr bwMode="auto">
            <a:xfrm>
              <a:off x="3552" y="110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034" name="Rectangle 389"/>
            <p:cNvSpPr>
              <a:spLocks noChangeArrowheads="1"/>
            </p:cNvSpPr>
            <p:nvPr/>
          </p:nvSpPr>
          <p:spPr bwMode="auto">
            <a:xfrm>
              <a:off x="3456" y="120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035" name="Rectangle 390"/>
            <p:cNvSpPr>
              <a:spLocks noChangeArrowheads="1"/>
            </p:cNvSpPr>
            <p:nvPr/>
          </p:nvSpPr>
          <p:spPr bwMode="auto">
            <a:xfrm>
              <a:off x="3648" y="91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036" name="Rectangle 391"/>
            <p:cNvSpPr>
              <a:spLocks noChangeArrowheads="1"/>
            </p:cNvSpPr>
            <p:nvPr/>
          </p:nvSpPr>
          <p:spPr bwMode="auto">
            <a:xfrm>
              <a:off x="3744" y="100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037" name="Rectangle 392"/>
            <p:cNvSpPr>
              <a:spLocks noChangeArrowheads="1"/>
            </p:cNvSpPr>
            <p:nvPr/>
          </p:nvSpPr>
          <p:spPr bwMode="auto">
            <a:xfrm>
              <a:off x="3744" y="91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038" name="Rectangle 393"/>
            <p:cNvSpPr>
              <a:spLocks noChangeArrowheads="1"/>
            </p:cNvSpPr>
            <p:nvPr/>
          </p:nvSpPr>
          <p:spPr bwMode="auto">
            <a:xfrm>
              <a:off x="3648" y="100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039" name="Rectangle 394"/>
            <p:cNvSpPr>
              <a:spLocks noChangeArrowheads="1"/>
            </p:cNvSpPr>
            <p:nvPr/>
          </p:nvSpPr>
          <p:spPr bwMode="auto">
            <a:xfrm>
              <a:off x="3840" y="91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040" name="Rectangle 395"/>
            <p:cNvSpPr>
              <a:spLocks noChangeArrowheads="1"/>
            </p:cNvSpPr>
            <p:nvPr/>
          </p:nvSpPr>
          <p:spPr bwMode="auto">
            <a:xfrm>
              <a:off x="3936" y="100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041" name="Rectangle 396"/>
            <p:cNvSpPr>
              <a:spLocks noChangeArrowheads="1"/>
            </p:cNvSpPr>
            <p:nvPr/>
          </p:nvSpPr>
          <p:spPr bwMode="auto">
            <a:xfrm>
              <a:off x="3936" y="91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042" name="Rectangle 397"/>
            <p:cNvSpPr>
              <a:spLocks noChangeArrowheads="1"/>
            </p:cNvSpPr>
            <p:nvPr/>
          </p:nvSpPr>
          <p:spPr bwMode="auto">
            <a:xfrm>
              <a:off x="3840" y="100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043" name="Rectangle 398"/>
            <p:cNvSpPr>
              <a:spLocks noChangeArrowheads="1"/>
            </p:cNvSpPr>
            <p:nvPr/>
          </p:nvSpPr>
          <p:spPr bwMode="auto">
            <a:xfrm>
              <a:off x="3648" y="110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044" name="Rectangle 399"/>
            <p:cNvSpPr>
              <a:spLocks noChangeArrowheads="1"/>
            </p:cNvSpPr>
            <p:nvPr/>
          </p:nvSpPr>
          <p:spPr bwMode="auto">
            <a:xfrm>
              <a:off x="3744" y="120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045" name="Rectangle 400"/>
            <p:cNvSpPr>
              <a:spLocks noChangeArrowheads="1"/>
            </p:cNvSpPr>
            <p:nvPr/>
          </p:nvSpPr>
          <p:spPr bwMode="auto">
            <a:xfrm>
              <a:off x="3744" y="110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046" name="Rectangle 401"/>
            <p:cNvSpPr>
              <a:spLocks noChangeArrowheads="1"/>
            </p:cNvSpPr>
            <p:nvPr/>
          </p:nvSpPr>
          <p:spPr bwMode="auto">
            <a:xfrm>
              <a:off x="3648" y="120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047" name="Rectangle 402"/>
            <p:cNvSpPr>
              <a:spLocks noChangeArrowheads="1"/>
            </p:cNvSpPr>
            <p:nvPr/>
          </p:nvSpPr>
          <p:spPr bwMode="auto">
            <a:xfrm>
              <a:off x="3840" y="110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048" name="Rectangle 403"/>
            <p:cNvSpPr>
              <a:spLocks noChangeArrowheads="1"/>
            </p:cNvSpPr>
            <p:nvPr/>
          </p:nvSpPr>
          <p:spPr bwMode="auto">
            <a:xfrm>
              <a:off x="3936" y="120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049" name="Rectangle 404"/>
            <p:cNvSpPr>
              <a:spLocks noChangeArrowheads="1"/>
            </p:cNvSpPr>
            <p:nvPr/>
          </p:nvSpPr>
          <p:spPr bwMode="auto">
            <a:xfrm>
              <a:off x="3936" y="110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050" name="Rectangle 405"/>
            <p:cNvSpPr>
              <a:spLocks noChangeArrowheads="1"/>
            </p:cNvSpPr>
            <p:nvPr/>
          </p:nvSpPr>
          <p:spPr bwMode="auto">
            <a:xfrm>
              <a:off x="3840" y="120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051" name="Rectangle 406"/>
            <p:cNvSpPr>
              <a:spLocks noChangeArrowheads="1"/>
            </p:cNvSpPr>
            <p:nvPr/>
          </p:nvSpPr>
          <p:spPr bwMode="auto">
            <a:xfrm>
              <a:off x="2496" y="129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052" name="Rectangle 407"/>
            <p:cNvSpPr>
              <a:spLocks noChangeArrowheads="1"/>
            </p:cNvSpPr>
            <p:nvPr/>
          </p:nvSpPr>
          <p:spPr bwMode="auto">
            <a:xfrm>
              <a:off x="2592" y="139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053" name="Rectangle 408"/>
            <p:cNvSpPr>
              <a:spLocks noChangeArrowheads="1"/>
            </p:cNvSpPr>
            <p:nvPr/>
          </p:nvSpPr>
          <p:spPr bwMode="auto">
            <a:xfrm>
              <a:off x="2592" y="129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054" name="Rectangle 409"/>
            <p:cNvSpPr>
              <a:spLocks noChangeArrowheads="1"/>
            </p:cNvSpPr>
            <p:nvPr/>
          </p:nvSpPr>
          <p:spPr bwMode="auto">
            <a:xfrm>
              <a:off x="2496" y="139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055" name="Rectangle 410"/>
            <p:cNvSpPr>
              <a:spLocks noChangeArrowheads="1"/>
            </p:cNvSpPr>
            <p:nvPr/>
          </p:nvSpPr>
          <p:spPr bwMode="auto">
            <a:xfrm>
              <a:off x="2688" y="129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056" name="Rectangle 411"/>
            <p:cNvSpPr>
              <a:spLocks noChangeArrowheads="1"/>
            </p:cNvSpPr>
            <p:nvPr/>
          </p:nvSpPr>
          <p:spPr bwMode="auto">
            <a:xfrm>
              <a:off x="2784" y="139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057" name="Rectangle 412"/>
            <p:cNvSpPr>
              <a:spLocks noChangeArrowheads="1"/>
            </p:cNvSpPr>
            <p:nvPr/>
          </p:nvSpPr>
          <p:spPr bwMode="auto">
            <a:xfrm>
              <a:off x="2784" y="129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058" name="Rectangle 413"/>
            <p:cNvSpPr>
              <a:spLocks noChangeArrowheads="1"/>
            </p:cNvSpPr>
            <p:nvPr/>
          </p:nvSpPr>
          <p:spPr bwMode="auto">
            <a:xfrm>
              <a:off x="2688" y="139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059" name="Rectangle 414"/>
            <p:cNvSpPr>
              <a:spLocks noChangeArrowheads="1"/>
            </p:cNvSpPr>
            <p:nvPr/>
          </p:nvSpPr>
          <p:spPr bwMode="auto">
            <a:xfrm>
              <a:off x="2496" y="148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060" name="Rectangle 415"/>
            <p:cNvSpPr>
              <a:spLocks noChangeArrowheads="1"/>
            </p:cNvSpPr>
            <p:nvPr/>
          </p:nvSpPr>
          <p:spPr bwMode="auto">
            <a:xfrm>
              <a:off x="2592" y="158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061" name="Rectangle 416"/>
            <p:cNvSpPr>
              <a:spLocks noChangeArrowheads="1"/>
            </p:cNvSpPr>
            <p:nvPr/>
          </p:nvSpPr>
          <p:spPr bwMode="auto">
            <a:xfrm>
              <a:off x="2592" y="148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062" name="Rectangle 417"/>
            <p:cNvSpPr>
              <a:spLocks noChangeArrowheads="1"/>
            </p:cNvSpPr>
            <p:nvPr/>
          </p:nvSpPr>
          <p:spPr bwMode="auto">
            <a:xfrm>
              <a:off x="2496" y="158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063" name="Rectangle 418"/>
            <p:cNvSpPr>
              <a:spLocks noChangeArrowheads="1"/>
            </p:cNvSpPr>
            <p:nvPr/>
          </p:nvSpPr>
          <p:spPr bwMode="auto">
            <a:xfrm>
              <a:off x="2688" y="148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064" name="Rectangle 419"/>
            <p:cNvSpPr>
              <a:spLocks noChangeArrowheads="1"/>
            </p:cNvSpPr>
            <p:nvPr/>
          </p:nvSpPr>
          <p:spPr bwMode="auto">
            <a:xfrm>
              <a:off x="2784" y="158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065" name="Rectangle 420"/>
            <p:cNvSpPr>
              <a:spLocks noChangeArrowheads="1"/>
            </p:cNvSpPr>
            <p:nvPr/>
          </p:nvSpPr>
          <p:spPr bwMode="auto">
            <a:xfrm>
              <a:off x="2784" y="148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066" name="Rectangle 421"/>
            <p:cNvSpPr>
              <a:spLocks noChangeArrowheads="1"/>
            </p:cNvSpPr>
            <p:nvPr/>
          </p:nvSpPr>
          <p:spPr bwMode="auto">
            <a:xfrm>
              <a:off x="2688" y="158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067" name="Rectangle 422"/>
            <p:cNvSpPr>
              <a:spLocks noChangeArrowheads="1"/>
            </p:cNvSpPr>
            <p:nvPr/>
          </p:nvSpPr>
          <p:spPr bwMode="auto">
            <a:xfrm>
              <a:off x="2880" y="129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068" name="Rectangle 423"/>
            <p:cNvSpPr>
              <a:spLocks noChangeArrowheads="1"/>
            </p:cNvSpPr>
            <p:nvPr/>
          </p:nvSpPr>
          <p:spPr bwMode="auto">
            <a:xfrm>
              <a:off x="2976" y="139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069" name="Rectangle 424"/>
            <p:cNvSpPr>
              <a:spLocks noChangeArrowheads="1"/>
            </p:cNvSpPr>
            <p:nvPr/>
          </p:nvSpPr>
          <p:spPr bwMode="auto">
            <a:xfrm>
              <a:off x="2976" y="129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070" name="Rectangle 425"/>
            <p:cNvSpPr>
              <a:spLocks noChangeArrowheads="1"/>
            </p:cNvSpPr>
            <p:nvPr/>
          </p:nvSpPr>
          <p:spPr bwMode="auto">
            <a:xfrm>
              <a:off x="2880" y="139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071" name="Rectangle 426"/>
            <p:cNvSpPr>
              <a:spLocks noChangeArrowheads="1"/>
            </p:cNvSpPr>
            <p:nvPr/>
          </p:nvSpPr>
          <p:spPr bwMode="auto">
            <a:xfrm>
              <a:off x="3072" y="129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072" name="Rectangle 427"/>
            <p:cNvSpPr>
              <a:spLocks noChangeArrowheads="1"/>
            </p:cNvSpPr>
            <p:nvPr/>
          </p:nvSpPr>
          <p:spPr bwMode="auto">
            <a:xfrm>
              <a:off x="3168" y="139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073" name="Rectangle 428"/>
            <p:cNvSpPr>
              <a:spLocks noChangeArrowheads="1"/>
            </p:cNvSpPr>
            <p:nvPr/>
          </p:nvSpPr>
          <p:spPr bwMode="auto">
            <a:xfrm>
              <a:off x="3168" y="129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074" name="Rectangle 429"/>
            <p:cNvSpPr>
              <a:spLocks noChangeArrowheads="1"/>
            </p:cNvSpPr>
            <p:nvPr/>
          </p:nvSpPr>
          <p:spPr bwMode="auto">
            <a:xfrm>
              <a:off x="3072" y="139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075" name="Rectangle 430"/>
            <p:cNvSpPr>
              <a:spLocks noChangeArrowheads="1"/>
            </p:cNvSpPr>
            <p:nvPr/>
          </p:nvSpPr>
          <p:spPr bwMode="auto">
            <a:xfrm>
              <a:off x="2880" y="148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076" name="Rectangle 431"/>
            <p:cNvSpPr>
              <a:spLocks noChangeArrowheads="1"/>
            </p:cNvSpPr>
            <p:nvPr/>
          </p:nvSpPr>
          <p:spPr bwMode="auto">
            <a:xfrm>
              <a:off x="2976" y="158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077" name="Rectangle 432"/>
            <p:cNvSpPr>
              <a:spLocks noChangeArrowheads="1"/>
            </p:cNvSpPr>
            <p:nvPr/>
          </p:nvSpPr>
          <p:spPr bwMode="auto">
            <a:xfrm>
              <a:off x="2976" y="148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078" name="Rectangle 433"/>
            <p:cNvSpPr>
              <a:spLocks noChangeArrowheads="1"/>
            </p:cNvSpPr>
            <p:nvPr/>
          </p:nvSpPr>
          <p:spPr bwMode="auto">
            <a:xfrm>
              <a:off x="2880" y="158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079" name="Rectangle 434"/>
            <p:cNvSpPr>
              <a:spLocks noChangeArrowheads="1"/>
            </p:cNvSpPr>
            <p:nvPr/>
          </p:nvSpPr>
          <p:spPr bwMode="auto">
            <a:xfrm>
              <a:off x="3072" y="148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080" name="Rectangle 435"/>
            <p:cNvSpPr>
              <a:spLocks noChangeArrowheads="1"/>
            </p:cNvSpPr>
            <p:nvPr/>
          </p:nvSpPr>
          <p:spPr bwMode="auto">
            <a:xfrm>
              <a:off x="3168" y="158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081" name="Rectangle 436"/>
            <p:cNvSpPr>
              <a:spLocks noChangeArrowheads="1"/>
            </p:cNvSpPr>
            <p:nvPr/>
          </p:nvSpPr>
          <p:spPr bwMode="auto">
            <a:xfrm>
              <a:off x="3168" y="148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082" name="Rectangle 437"/>
            <p:cNvSpPr>
              <a:spLocks noChangeArrowheads="1"/>
            </p:cNvSpPr>
            <p:nvPr/>
          </p:nvSpPr>
          <p:spPr bwMode="auto">
            <a:xfrm>
              <a:off x="3072" y="158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083" name="Rectangle 438"/>
            <p:cNvSpPr>
              <a:spLocks noChangeArrowheads="1"/>
            </p:cNvSpPr>
            <p:nvPr/>
          </p:nvSpPr>
          <p:spPr bwMode="auto">
            <a:xfrm>
              <a:off x="2496" y="168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084" name="Rectangle 439"/>
            <p:cNvSpPr>
              <a:spLocks noChangeArrowheads="1"/>
            </p:cNvSpPr>
            <p:nvPr/>
          </p:nvSpPr>
          <p:spPr bwMode="auto">
            <a:xfrm>
              <a:off x="2592" y="177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085" name="Rectangle 440"/>
            <p:cNvSpPr>
              <a:spLocks noChangeArrowheads="1"/>
            </p:cNvSpPr>
            <p:nvPr/>
          </p:nvSpPr>
          <p:spPr bwMode="auto">
            <a:xfrm>
              <a:off x="2592" y="168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086" name="Rectangle 441"/>
            <p:cNvSpPr>
              <a:spLocks noChangeArrowheads="1"/>
            </p:cNvSpPr>
            <p:nvPr/>
          </p:nvSpPr>
          <p:spPr bwMode="auto">
            <a:xfrm>
              <a:off x="2496" y="177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087" name="Rectangle 442"/>
            <p:cNvSpPr>
              <a:spLocks noChangeArrowheads="1"/>
            </p:cNvSpPr>
            <p:nvPr/>
          </p:nvSpPr>
          <p:spPr bwMode="auto">
            <a:xfrm>
              <a:off x="2688" y="1680"/>
              <a:ext cx="96" cy="96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088" name="Rectangle 443"/>
            <p:cNvSpPr>
              <a:spLocks noChangeArrowheads="1"/>
            </p:cNvSpPr>
            <p:nvPr/>
          </p:nvSpPr>
          <p:spPr bwMode="auto">
            <a:xfrm>
              <a:off x="2784" y="1776"/>
              <a:ext cx="96" cy="96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089" name="Rectangle 444"/>
            <p:cNvSpPr>
              <a:spLocks noChangeArrowheads="1"/>
            </p:cNvSpPr>
            <p:nvPr/>
          </p:nvSpPr>
          <p:spPr bwMode="auto">
            <a:xfrm>
              <a:off x="2784" y="1680"/>
              <a:ext cx="96" cy="96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090" name="Rectangle 445"/>
            <p:cNvSpPr>
              <a:spLocks noChangeArrowheads="1"/>
            </p:cNvSpPr>
            <p:nvPr/>
          </p:nvSpPr>
          <p:spPr bwMode="auto">
            <a:xfrm>
              <a:off x="2688" y="1776"/>
              <a:ext cx="96" cy="96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091" name="Rectangle 446"/>
            <p:cNvSpPr>
              <a:spLocks noChangeArrowheads="1"/>
            </p:cNvSpPr>
            <p:nvPr/>
          </p:nvSpPr>
          <p:spPr bwMode="auto">
            <a:xfrm>
              <a:off x="2496" y="187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092" name="Rectangle 447"/>
            <p:cNvSpPr>
              <a:spLocks noChangeArrowheads="1"/>
            </p:cNvSpPr>
            <p:nvPr/>
          </p:nvSpPr>
          <p:spPr bwMode="auto">
            <a:xfrm>
              <a:off x="2592" y="196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093" name="Rectangle 448"/>
            <p:cNvSpPr>
              <a:spLocks noChangeArrowheads="1"/>
            </p:cNvSpPr>
            <p:nvPr/>
          </p:nvSpPr>
          <p:spPr bwMode="auto">
            <a:xfrm>
              <a:off x="2592" y="187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094" name="Rectangle 449"/>
            <p:cNvSpPr>
              <a:spLocks noChangeArrowheads="1"/>
            </p:cNvSpPr>
            <p:nvPr/>
          </p:nvSpPr>
          <p:spPr bwMode="auto">
            <a:xfrm>
              <a:off x="2496" y="196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095" name="Rectangle 450"/>
            <p:cNvSpPr>
              <a:spLocks noChangeArrowheads="1"/>
            </p:cNvSpPr>
            <p:nvPr/>
          </p:nvSpPr>
          <p:spPr bwMode="auto">
            <a:xfrm>
              <a:off x="2688" y="187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096" name="Rectangle 451"/>
            <p:cNvSpPr>
              <a:spLocks noChangeArrowheads="1"/>
            </p:cNvSpPr>
            <p:nvPr/>
          </p:nvSpPr>
          <p:spPr bwMode="auto">
            <a:xfrm>
              <a:off x="2784" y="196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097" name="Rectangle 452"/>
            <p:cNvSpPr>
              <a:spLocks noChangeArrowheads="1"/>
            </p:cNvSpPr>
            <p:nvPr/>
          </p:nvSpPr>
          <p:spPr bwMode="auto">
            <a:xfrm>
              <a:off x="2784" y="187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098" name="Rectangle 453"/>
            <p:cNvSpPr>
              <a:spLocks noChangeArrowheads="1"/>
            </p:cNvSpPr>
            <p:nvPr/>
          </p:nvSpPr>
          <p:spPr bwMode="auto">
            <a:xfrm>
              <a:off x="2688" y="196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099" name="Rectangle 454"/>
            <p:cNvSpPr>
              <a:spLocks noChangeArrowheads="1"/>
            </p:cNvSpPr>
            <p:nvPr/>
          </p:nvSpPr>
          <p:spPr bwMode="auto">
            <a:xfrm>
              <a:off x="2880" y="168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100" name="Rectangle 455"/>
            <p:cNvSpPr>
              <a:spLocks noChangeArrowheads="1"/>
            </p:cNvSpPr>
            <p:nvPr/>
          </p:nvSpPr>
          <p:spPr bwMode="auto">
            <a:xfrm>
              <a:off x="2976" y="177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101" name="Rectangle 456"/>
            <p:cNvSpPr>
              <a:spLocks noChangeArrowheads="1"/>
            </p:cNvSpPr>
            <p:nvPr/>
          </p:nvSpPr>
          <p:spPr bwMode="auto">
            <a:xfrm>
              <a:off x="2976" y="168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102" name="Rectangle 457"/>
            <p:cNvSpPr>
              <a:spLocks noChangeArrowheads="1"/>
            </p:cNvSpPr>
            <p:nvPr/>
          </p:nvSpPr>
          <p:spPr bwMode="auto">
            <a:xfrm>
              <a:off x="2880" y="177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103" name="Rectangle 458"/>
            <p:cNvSpPr>
              <a:spLocks noChangeArrowheads="1"/>
            </p:cNvSpPr>
            <p:nvPr/>
          </p:nvSpPr>
          <p:spPr bwMode="auto">
            <a:xfrm>
              <a:off x="3072" y="168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104" name="Rectangle 459"/>
            <p:cNvSpPr>
              <a:spLocks noChangeArrowheads="1"/>
            </p:cNvSpPr>
            <p:nvPr/>
          </p:nvSpPr>
          <p:spPr bwMode="auto">
            <a:xfrm>
              <a:off x="3168" y="177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105" name="Rectangle 460"/>
            <p:cNvSpPr>
              <a:spLocks noChangeArrowheads="1"/>
            </p:cNvSpPr>
            <p:nvPr/>
          </p:nvSpPr>
          <p:spPr bwMode="auto">
            <a:xfrm>
              <a:off x="3168" y="168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106" name="Rectangle 461"/>
            <p:cNvSpPr>
              <a:spLocks noChangeArrowheads="1"/>
            </p:cNvSpPr>
            <p:nvPr/>
          </p:nvSpPr>
          <p:spPr bwMode="auto">
            <a:xfrm>
              <a:off x="3072" y="177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107" name="Rectangle 462"/>
            <p:cNvSpPr>
              <a:spLocks noChangeArrowheads="1"/>
            </p:cNvSpPr>
            <p:nvPr/>
          </p:nvSpPr>
          <p:spPr bwMode="auto">
            <a:xfrm>
              <a:off x="2880" y="187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108" name="Rectangle 463"/>
            <p:cNvSpPr>
              <a:spLocks noChangeArrowheads="1"/>
            </p:cNvSpPr>
            <p:nvPr/>
          </p:nvSpPr>
          <p:spPr bwMode="auto">
            <a:xfrm>
              <a:off x="2976" y="196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109" name="Rectangle 464"/>
            <p:cNvSpPr>
              <a:spLocks noChangeArrowheads="1"/>
            </p:cNvSpPr>
            <p:nvPr/>
          </p:nvSpPr>
          <p:spPr bwMode="auto">
            <a:xfrm>
              <a:off x="2976" y="187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110" name="Rectangle 465"/>
            <p:cNvSpPr>
              <a:spLocks noChangeArrowheads="1"/>
            </p:cNvSpPr>
            <p:nvPr/>
          </p:nvSpPr>
          <p:spPr bwMode="auto">
            <a:xfrm>
              <a:off x="2880" y="196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111" name="Rectangle 466"/>
            <p:cNvSpPr>
              <a:spLocks noChangeArrowheads="1"/>
            </p:cNvSpPr>
            <p:nvPr/>
          </p:nvSpPr>
          <p:spPr bwMode="auto">
            <a:xfrm>
              <a:off x="3072" y="187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112" name="Rectangle 467"/>
            <p:cNvSpPr>
              <a:spLocks noChangeArrowheads="1"/>
            </p:cNvSpPr>
            <p:nvPr/>
          </p:nvSpPr>
          <p:spPr bwMode="auto">
            <a:xfrm>
              <a:off x="3168" y="196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113" name="Rectangle 468"/>
            <p:cNvSpPr>
              <a:spLocks noChangeArrowheads="1"/>
            </p:cNvSpPr>
            <p:nvPr/>
          </p:nvSpPr>
          <p:spPr bwMode="auto">
            <a:xfrm>
              <a:off x="3168" y="187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114" name="Rectangle 469"/>
            <p:cNvSpPr>
              <a:spLocks noChangeArrowheads="1"/>
            </p:cNvSpPr>
            <p:nvPr/>
          </p:nvSpPr>
          <p:spPr bwMode="auto">
            <a:xfrm>
              <a:off x="3072" y="196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115" name="Rectangle 470"/>
            <p:cNvSpPr>
              <a:spLocks noChangeArrowheads="1"/>
            </p:cNvSpPr>
            <p:nvPr/>
          </p:nvSpPr>
          <p:spPr bwMode="auto">
            <a:xfrm>
              <a:off x="3264" y="129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116" name="Rectangle 471"/>
            <p:cNvSpPr>
              <a:spLocks noChangeArrowheads="1"/>
            </p:cNvSpPr>
            <p:nvPr/>
          </p:nvSpPr>
          <p:spPr bwMode="auto">
            <a:xfrm>
              <a:off x="3360" y="139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117" name="Rectangle 472"/>
            <p:cNvSpPr>
              <a:spLocks noChangeArrowheads="1"/>
            </p:cNvSpPr>
            <p:nvPr/>
          </p:nvSpPr>
          <p:spPr bwMode="auto">
            <a:xfrm>
              <a:off x="3360" y="129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118" name="Rectangle 473"/>
            <p:cNvSpPr>
              <a:spLocks noChangeArrowheads="1"/>
            </p:cNvSpPr>
            <p:nvPr/>
          </p:nvSpPr>
          <p:spPr bwMode="auto">
            <a:xfrm>
              <a:off x="3264" y="139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119" name="Rectangle 474"/>
            <p:cNvSpPr>
              <a:spLocks noChangeArrowheads="1"/>
            </p:cNvSpPr>
            <p:nvPr/>
          </p:nvSpPr>
          <p:spPr bwMode="auto">
            <a:xfrm>
              <a:off x="3456" y="129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120" name="Rectangle 475"/>
            <p:cNvSpPr>
              <a:spLocks noChangeArrowheads="1"/>
            </p:cNvSpPr>
            <p:nvPr/>
          </p:nvSpPr>
          <p:spPr bwMode="auto">
            <a:xfrm>
              <a:off x="3552" y="139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121" name="Rectangle 476"/>
            <p:cNvSpPr>
              <a:spLocks noChangeArrowheads="1"/>
            </p:cNvSpPr>
            <p:nvPr/>
          </p:nvSpPr>
          <p:spPr bwMode="auto">
            <a:xfrm>
              <a:off x="3552" y="129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122" name="Rectangle 477"/>
            <p:cNvSpPr>
              <a:spLocks noChangeArrowheads="1"/>
            </p:cNvSpPr>
            <p:nvPr/>
          </p:nvSpPr>
          <p:spPr bwMode="auto">
            <a:xfrm>
              <a:off x="3456" y="139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123" name="Rectangle 478"/>
            <p:cNvSpPr>
              <a:spLocks noChangeArrowheads="1"/>
            </p:cNvSpPr>
            <p:nvPr/>
          </p:nvSpPr>
          <p:spPr bwMode="auto">
            <a:xfrm>
              <a:off x="3264" y="148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124" name="Rectangle 479"/>
            <p:cNvSpPr>
              <a:spLocks noChangeArrowheads="1"/>
            </p:cNvSpPr>
            <p:nvPr/>
          </p:nvSpPr>
          <p:spPr bwMode="auto">
            <a:xfrm>
              <a:off x="3360" y="158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125" name="Rectangle 480"/>
            <p:cNvSpPr>
              <a:spLocks noChangeArrowheads="1"/>
            </p:cNvSpPr>
            <p:nvPr/>
          </p:nvSpPr>
          <p:spPr bwMode="auto">
            <a:xfrm>
              <a:off x="3360" y="148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126" name="Rectangle 481"/>
            <p:cNvSpPr>
              <a:spLocks noChangeArrowheads="1"/>
            </p:cNvSpPr>
            <p:nvPr/>
          </p:nvSpPr>
          <p:spPr bwMode="auto">
            <a:xfrm>
              <a:off x="3264" y="158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127" name="Rectangle 482"/>
            <p:cNvSpPr>
              <a:spLocks noChangeArrowheads="1"/>
            </p:cNvSpPr>
            <p:nvPr/>
          </p:nvSpPr>
          <p:spPr bwMode="auto">
            <a:xfrm>
              <a:off x="3456" y="148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128" name="Rectangle 483"/>
            <p:cNvSpPr>
              <a:spLocks noChangeArrowheads="1"/>
            </p:cNvSpPr>
            <p:nvPr/>
          </p:nvSpPr>
          <p:spPr bwMode="auto">
            <a:xfrm>
              <a:off x="3552" y="158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129" name="Rectangle 484"/>
            <p:cNvSpPr>
              <a:spLocks noChangeArrowheads="1"/>
            </p:cNvSpPr>
            <p:nvPr/>
          </p:nvSpPr>
          <p:spPr bwMode="auto">
            <a:xfrm>
              <a:off x="3552" y="148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130" name="Rectangle 485"/>
            <p:cNvSpPr>
              <a:spLocks noChangeArrowheads="1"/>
            </p:cNvSpPr>
            <p:nvPr/>
          </p:nvSpPr>
          <p:spPr bwMode="auto">
            <a:xfrm>
              <a:off x="3456" y="158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131" name="Rectangle 486"/>
            <p:cNvSpPr>
              <a:spLocks noChangeArrowheads="1"/>
            </p:cNvSpPr>
            <p:nvPr/>
          </p:nvSpPr>
          <p:spPr bwMode="auto">
            <a:xfrm>
              <a:off x="3648" y="1296"/>
              <a:ext cx="96" cy="96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132" name="Rectangle 487"/>
            <p:cNvSpPr>
              <a:spLocks noChangeArrowheads="1"/>
            </p:cNvSpPr>
            <p:nvPr/>
          </p:nvSpPr>
          <p:spPr bwMode="auto">
            <a:xfrm>
              <a:off x="3744" y="139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133" name="Rectangle 488"/>
            <p:cNvSpPr>
              <a:spLocks noChangeArrowheads="1"/>
            </p:cNvSpPr>
            <p:nvPr/>
          </p:nvSpPr>
          <p:spPr bwMode="auto">
            <a:xfrm>
              <a:off x="3744" y="129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134" name="Rectangle 489"/>
            <p:cNvSpPr>
              <a:spLocks noChangeArrowheads="1"/>
            </p:cNvSpPr>
            <p:nvPr/>
          </p:nvSpPr>
          <p:spPr bwMode="auto">
            <a:xfrm>
              <a:off x="3648" y="1392"/>
              <a:ext cx="96" cy="96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135" name="Rectangle 490"/>
            <p:cNvSpPr>
              <a:spLocks noChangeArrowheads="1"/>
            </p:cNvSpPr>
            <p:nvPr/>
          </p:nvSpPr>
          <p:spPr bwMode="auto">
            <a:xfrm>
              <a:off x="3840" y="129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136" name="Rectangle 491"/>
            <p:cNvSpPr>
              <a:spLocks noChangeArrowheads="1"/>
            </p:cNvSpPr>
            <p:nvPr/>
          </p:nvSpPr>
          <p:spPr bwMode="auto">
            <a:xfrm>
              <a:off x="3936" y="139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137" name="Rectangle 492"/>
            <p:cNvSpPr>
              <a:spLocks noChangeArrowheads="1"/>
            </p:cNvSpPr>
            <p:nvPr/>
          </p:nvSpPr>
          <p:spPr bwMode="auto">
            <a:xfrm>
              <a:off x="3936" y="129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138" name="Rectangle 493"/>
            <p:cNvSpPr>
              <a:spLocks noChangeArrowheads="1"/>
            </p:cNvSpPr>
            <p:nvPr/>
          </p:nvSpPr>
          <p:spPr bwMode="auto">
            <a:xfrm>
              <a:off x="3840" y="139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139" name="Rectangle 494"/>
            <p:cNvSpPr>
              <a:spLocks noChangeArrowheads="1"/>
            </p:cNvSpPr>
            <p:nvPr/>
          </p:nvSpPr>
          <p:spPr bwMode="auto">
            <a:xfrm>
              <a:off x="3648" y="1488"/>
              <a:ext cx="96" cy="96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140" name="Rectangle 495"/>
            <p:cNvSpPr>
              <a:spLocks noChangeArrowheads="1"/>
            </p:cNvSpPr>
            <p:nvPr/>
          </p:nvSpPr>
          <p:spPr bwMode="auto">
            <a:xfrm>
              <a:off x="3744" y="158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141" name="Rectangle 496"/>
            <p:cNvSpPr>
              <a:spLocks noChangeArrowheads="1"/>
            </p:cNvSpPr>
            <p:nvPr/>
          </p:nvSpPr>
          <p:spPr bwMode="auto">
            <a:xfrm>
              <a:off x="3744" y="148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142" name="Rectangle 497"/>
            <p:cNvSpPr>
              <a:spLocks noChangeArrowheads="1"/>
            </p:cNvSpPr>
            <p:nvPr/>
          </p:nvSpPr>
          <p:spPr bwMode="auto">
            <a:xfrm>
              <a:off x="3648" y="158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143" name="Rectangle 498"/>
            <p:cNvSpPr>
              <a:spLocks noChangeArrowheads="1"/>
            </p:cNvSpPr>
            <p:nvPr/>
          </p:nvSpPr>
          <p:spPr bwMode="auto">
            <a:xfrm>
              <a:off x="3840" y="148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144" name="Rectangle 499"/>
            <p:cNvSpPr>
              <a:spLocks noChangeArrowheads="1"/>
            </p:cNvSpPr>
            <p:nvPr/>
          </p:nvSpPr>
          <p:spPr bwMode="auto">
            <a:xfrm>
              <a:off x="3936" y="158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145" name="Rectangle 500"/>
            <p:cNvSpPr>
              <a:spLocks noChangeArrowheads="1"/>
            </p:cNvSpPr>
            <p:nvPr/>
          </p:nvSpPr>
          <p:spPr bwMode="auto">
            <a:xfrm>
              <a:off x="3936" y="148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146" name="Rectangle 501"/>
            <p:cNvSpPr>
              <a:spLocks noChangeArrowheads="1"/>
            </p:cNvSpPr>
            <p:nvPr/>
          </p:nvSpPr>
          <p:spPr bwMode="auto">
            <a:xfrm>
              <a:off x="3840" y="158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147" name="Rectangle 502"/>
            <p:cNvSpPr>
              <a:spLocks noChangeArrowheads="1"/>
            </p:cNvSpPr>
            <p:nvPr/>
          </p:nvSpPr>
          <p:spPr bwMode="auto">
            <a:xfrm>
              <a:off x="3264" y="168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148" name="Rectangle 503"/>
            <p:cNvSpPr>
              <a:spLocks noChangeArrowheads="1"/>
            </p:cNvSpPr>
            <p:nvPr/>
          </p:nvSpPr>
          <p:spPr bwMode="auto">
            <a:xfrm>
              <a:off x="3360" y="177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149" name="Rectangle 504"/>
            <p:cNvSpPr>
              <a:spLocks noChangeArrowheads="1"/>
            </p:cNvSpPr>
            <p:nvPr/>
          </p:nvSpPr>
          <p:spPr bwMode="auto">
            <a:xfrm>
              <a:off x="3360" y="168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150" name="Rectangle 505"/>
            <p:cNvSpPr>
              <a:spLocks noChangeArrowheads="1"/>
            </p:cNvSpPr>
            <p:nvPr/>
          </p:nvSpPr>
          <p:spPr bwMode="auto">
            <a:xfrm>
              <a:off x="3264" y="177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151" name="Rectangle 506"/>
            <p:cNvSpPr>
              <a:spLocks noChangeArrowheads="1"/>
            </p:cNvSpPr>
            <p:nvPr/>
          </p:nvSpPr>
          <p:spPr bwMode="auto">
            <a:xfrm>
              <a:off x="3456" y="168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152" name="Rectangle 507"/>
            <p:cNvSpPr>
              <a:spLocks noChangeArrowheads="1"/>
            </p:cNvSpPr>
            <p:nvPr/>
          </p:nvSpPr>
          <p:spPr bwMode="auto">
            <a:xfrm>
              <a:off x="3552" y="177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153" name="Rectangle 508"/>
            <p:cNvSpPr>
              <a:spLocks noChangeArrowheads="1"/>
            </p:cNvSpPr>
            <p:nvPr/>
          </p:nvSpPr>
          <p:spPr bwMode="auto">
            <a:xfrm>
              <a:off x="3552" y="168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154" name="Rectangle 509"/>
            <p:cNvSpPr>
              <a:spLocks noChangeArrowheads="1"/>
            </p:cNvSpPr>
            <p:nvPr/>
          </p:nvSpPr>
          <p:spPr bwMode="auto">
            <a:xfrm>
              <a:off x="3456" y="177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155" name="Rectangle 510"/>
            <p:cNvSpPr>
              <a:spLocks noChangeArrowheads="1"/>
            </p:cNvSpPr>
            <p:nvPr/>
          </p:nvSpPr>
          <p:spPr bwMode="auto">
            <a:xfrm>
              <a:off x="3264" y="187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156" name="Rectangle 511"/>
            <p:cNvSpPr>
              <a:spLocks noChangeArrowheads="1"/>
            </p:cNvSpPr>
            <p:nvPr/>
          </p:nvSpPr>
          <p:spPr bwMode="auto">
            <a:xfrm>
              <a:off x="3360" y="196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157" name="Rectangle 512"/>
            <p:cNvSpPr>
              <a:spLocks noChangeArrowheads="1"/>
            </p:cNvSpPr>
            <p:nvPr/>
          </p:nvSpPr>
          <p:spPr bwMode="auto">
            <a:xfrm>
              <a:off x="3360" y="187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158" name="Rectangle 513"/>
            <p:cNvSpPr>
              <a:spLocks noChangeArrowheads="1"/>
            </p:cNvSpPr>
            <p:nvPr/>
          </p:nvSpPr>
          <p:spPr bwMode="auto">
            <a:xfrm>
              <a:off x="3264" y="196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159" name="Rectangle 514"/>
            <p:cNvSpPr>
              <a:spLocks noChangeArrowheads="1"/>
            </p:cNvSpPr>
            <p:nvPr/>
          </p:nvSpPr>
          <p:spPr bwMode="auto">
            <a:xfrm>
              <a:off x="3456" y="187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160" name="Rectangle 515"/>
            <p:cNvSpPr>
              <a:spLocks noChangeArrowheads="1"/>
            </p:cNvSpPr>
            <p:nvPr/>
          </p:nvSpPr>
          <p:spPr bwMode="auto">
            <a:xfrm>
              <a:off x="3552" y="196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161" name="Rectangle 516"/>
            <p:cNvSpPr>
              <a:spLocks noChangeArrowheads="1"/>
            </p:cNvSpPr>
            <p:nvPr/>
          </p:nvSpPr>
          <p:spPr bwMode="auto">
            <a:xfrm>
              <a:off x="3552" y="187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162" name="Rectangle 517"/>
            <p:cNvSpPr>
              <a:spLocks noChangeArrowheads="1"/>
            </p:cNvSpPr>
            <p:nvPr/>
          </p:nvSpPr>
          <p:spPr bwMode="auto">
            <a:xfrm>
              <a:off x="3456" y="196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163" name="Rectangle 518"/>
            <p:cNvSpPr>
              <a:spLocks noChangeArrowheads="1"/>
            </p:cNvSpPr>
            <p:nvPr/>
          </p:nvSpPr>
          <p:spPr bwMode="auto">
            <a:xfrm>
              <a:off x="3648" y="168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164" name="Rectangle 519"/>
            <p:cNvSpPr>
              <a:spLocks noChangeArrowheads="1"/>
            </p:cNvSpPr>
            <p:nvPr/>
          </p:nvSpPr>
          <p:spPr bwMode="auto">
            <a:xfrm>
              <a:off x="3744" y="177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165" name="Rectangle 520"/>
            <p:cNvSpPr>
              <a:spLocks noChangeArrowheads="1"/>
            </p:cNvSpPr>
            <p:nvPr/>
          </p:nvSpPr>
          <p:spPr bwMode="auto">
            <a:xfrm>
              <a:off x="3744" y="168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166" name="Rectangle 521"/>
            <p:cNvSpPr>
              <a:spLocks noChangeArrowheads="1"/>
            </p:cNvSpPr>
            <p:nvPr/>
          </p:nvSpPr>
          <p:spPr bwMode="auto">
            <a:xfrm>
              <a:off x="3648" y="177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167" name="Rectangle 522"/>
            <p:cNvSpPr>
              <a:spLocks noChangeArrowheads="1"/>
            </p:cNvSpPr>
            <p:nvPr/>
          </p:nvSpPr>
          <p:spPr bwMode="auto">
            <a:xfrm>
              <a:off x="3840" y="168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168" name="Rectangle 523"/>
            <p:cNvSpPr>
              <a:spLocks noChangeArrowheads="1"/>
            </p:cNvSpPr>
            <p:nvPr/>
          </p:nvSpPr>
          <p:spPr bwMode="auto">
            <a:xfrm>
              <a:off x="3936" y="177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169" name="Rectangle 524"/>
            <p:cNvSpPr>
              <a:spLocks noChangeArrowheads="1"/>
            </p:cNvSpPr>
            <p:nvPr/>
          </p:nvSpPr>
          <p:spPr bwMode="auto">
            <a:xfrm>
              <a:off x="3936" y="168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170" name="Rectangle 525"/>
            <p:cNvSpPr>
              <a:spLocks noChangeArrowheads="1"/>
            </p:cNvSpPr>
            <p:nvPr/>
          </p:nvSpPr>
          <p:spPr bwMode="auto">
            <a:xfrm>
              <a:off x="3840" y="177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171" name="Rectangle 526"/>
            <p:cNvSpPr>
              <a:spLocks noChangeArrowheads="1"/>
            </p:cNvSpPr>
            <p:nvPr/>
          </p:nvSpPr>
          <p:spPr bwMode="auto">
            <a:xfrm>
              <a:off x="3648" y="187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172" name="Rectangle 527"/>
            <p:cNvSpPr>
              <a:spLocks noChangeArrowheads="1"/>
            </p:cNvSpPr>
            <p:nvPr/>
          </p:nvSpPr>
          <p:spPr bwMode="auto">
            <a:xfrm>
              <a:off x="3744" y="196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173" name="Rectangle 528"/>
            <p:cNvSpPr>
              <a:spLocks noChangeArrowheads="1"/>
            </p:cNvSpPr>
            <p:nvPr/>
          </p:nvSpPr>
          <p:spPr bwMode="auto">
            <a:xfrm>
              <a:off x="3744" y="187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174" name="Rectangle 529"/>
            <p:cNvSpPr>
              <a:spLocks noChangeArrowheads="1"/>
            </p:cNvSpPr>
            <p:nvPr/>
          </p:nvSpPr>
          <p:spPr bwMode="auto">
            <a:xfrm>
              <a:off x="3648" y="196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175" name="Rectangle 530"/>
            <p:cNvSpPr>
              <a:spLocks noChangeArrowheads="1"/>
            </p:cNvSpPr>
            <p:nvPr/>
          </p:nvSpPr>
          <p:spPr bwMode="auto">
            <a:xfrm>
              <a:off x="3840" y="187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176" name="Rectangle 531"/>
            <p:cNvSpPr>
              <a:spLocks noChangeArrowheads="1"/>
            </p:cNvSpPr>
            <p:nvPr/>
          </p:nvSpPr>
          <p:spPr bwMode="auto">
            <a:xfrm>
              <a:off x="3936" y="196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177" name="Rectangle 532"/>
            <p:cNvSpPr>
              <a:spLocks noChangeArrowheads="1"/>
            </p:cNvSpPr>
            <p:nvPr/>
          </p:nvSpPr>
          <p:spPr bwMode="auto">
            <a:xfrm>
              <a:off x="3936" y="187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178" name="Rectangle 533"/>
            <p:cNvSpPr>
              <a:spLocks noChangeArrowheads="1"/>
            </p:cNvSpPr>
            <p:nvPr/>
          </p:nvSpPr>
          <p:spPr bwMode="auto">
            <a:xfrm>
              <a:off x="3840" y="196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</p:grpSp>
      <p:cxnSp>
        <p:nvCxnSpPr>
          <p:cNvPr id="38921" name="AutoShape 534"/>
          <p:cNvCxnSpPr>
            <a:cxnSpLocks noChangeShapeType="1"/>
            <a:stCxn id="39444" idx="0"/>
            <a:endCxn id="39304" idx="3"/>
          </p:cNvCxnSpPr>
          <p:nvPr/>
        </p:nvCxnSpPr>
        <p:spPr bwMode="auto">
          <a:xfrm rot="16200000" flipV="1">
            <a:off x="2608543" y="3991389"/>
            <a:ext cx="1534886" cy="562507"/>
          </a:xfrm>
          <a:prstGeom prst="curvedConnector2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8922" name="AutoShape 535"/>
          <p:cNvCxnSpPr>
            <a:cxnSpLocks noChangeShapeType="1"/>
            <a:stCxn id="39437" idx="0"/>
            <a:endCxn id="38966" idx="1"/>
          </p:cNvCxnSpPr>
          <p:nvPr/>
        </p:nvCxnSpPr>
        <p:spPr bwMode="auto">
          <a:xfrm rot="5400000" flipH="1" flipV="1">
            <a:off x="4680744" y="3962415"/>
            <a:ext cx="1534886" cy="620456"/>
          </a:xfrm>
          <a:prstGeom prst="curvedConnector2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  <p:extLst>
      <p:ext uri="{BB962C8B-B14F-4D97-AF65-F5344CB8AC3E}">
        <p14:creationId xmlns:p14="http://schemas.microsoft.com/office/powerpoint/2010/main" val="30605119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B9D92EA0-2365-D24A-81F0-081C46DEB731}" type="slidenum">
              <a:rPr lang="en-AU" sz="1400"/>
              <a:pPr/>
              <a:t>29</a:t>
            </a:fld>
            <a:endParaRPr lang="en-AU" sz="1400" dirty="0"/>
          </a:p>
        </p:txBody>
      </p:sp>
      <p:sp>
        <p:nvSpPr>
          <p:cNvPr id="3891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Times New Roman" charset="0"/>
              </a:rPr>
              <a:t>What happens during the </a:t>
            </a:r>
            <a:r>
              <a:rPr lang="en-US" dirty="0" smtClean="0">
                <a:latin typeface="Times New Roman" charset="0"/>
              </a:rPr>
              <a:t>update?</a:t>
            </a:r>
            <a:endParaRPr lang="en-AU" dirty="0">
              <a:latin typeface="Times New Roman" charset="0"/>
            </a:endParaRPr>
          </a:p>
        </p:txBody>
      </p:sp>
      <p:sp>
        <p:nvSpPr>
          <p:cNvPr id="3891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latin typeface="Times New Roman" charset="0"/>
              </a:rPr>
              <a:t>After the statement </a:t>
            </a:r>
            <a:r>
              <a:rPr lang="en-US" dirty="0">
                <a:latin typeface="Courier" charset="0"/>
              </a:rPr>
              <a:t>map = </a:t>
            </a:r>
            <a:r>
              <a:rPr lang="en-US" dirty="0" smtClean="0">
                <a:latin typeface="Courier" charset="0"/>
              </a:rPr>
              <a:t>nextMap;</a:t>
            </a:r>
            <a:endParaRPr lang="en-AU" dirty="0">
              <a:latin typeface="Courier" charset="0"/>
            </a:endParaRPr>
          </a:p>
          <a:p>
            <a:endParaRPr lang="en-AU" dirty="0">
              <a:latin typeface="Times New Roman" charset="0"/>
            </a:endParaRPr>
          </a:p>
        </p:txBody>
      </p:sp>
      <p:grpSp>
        <p:nvGrpSpPr>
          <p:cNvPr id="38917" name="Group 4"/>
          <p:cNvGrpSpPr>
            <a:grpSpLocks/>
          </p:cNvGrpSpPr>
          <p:nvPr/>
        </p:nvGrpSpPr>
        <p:grpSpPr bwMode="auto">
          <a:xfrm>
            <a:off x="3024386" y="5040086"/>
            <a:ext cx="1195388" cy="914400"/>
            <a:chOff x="720" y="3072"/>
            <a:chExt cx="816" cy="576"/>
          </a:xfrm>
        </p:grpSpPr>
        <p:sp>
          <p:nvSpPr>
            <p:cNvPr id="39442" name="AutoShape 5"/>
            <p:cNvSpPr>
              <a:spLocks noChangeArrowheads="1"/>
            </p:cNvSpPr>
            <p:nvPr/>
          </p:nvSpPr>
          <p:spPr bwMode="auto">
            <a:xfrm>
              <a:off x="720" y="3264"/>
              <a:ext cx="816" cy="384"/>
            </a:xfrm>
            <a:prstGeom prst="cube">
              <a:avLst>
                <a:gd name="adj" fmla="val 25000"/>
              </a:avLst>
            </a:prstGeom>
            <a:solidFill>
              <a:srgbClr val="FFFF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>
                <a:buFontTx/>
                <a:buNone/>
              </a:pPr>
              <a:r>
                <a:rPr lang="en-US" sz="2000" b="0" dirty="0">
                  <a:latin typeface="Courier" charset="0"/>
                </a:rPr>
                <a:t>map</a:t>
              </a:r>
              <a:endParaRPr lang="en-AU" dirty="0"/>
            </a:p>
          </p:txBody>
        </p:sp>
        <p:grpSp>
          <p:nvGrpSpPr>
            <p:cNvPr id="39443" name="Group 6"/>
            <p:cNvGrpSpPr>
              <a:grpSpLocks/>
            </p:cNvGrpSpPr>
            <p:nvPr/>
          </p:nvGrpSpPr>
          <p:grpSpPr bwMode="auto">
            <a:xfrm>
              <a:off x="912" y="3072"/>
              <a:ext cx="480" cy="288"/>
              <a:chOff x="1536" y="3024"/>
              <a:chExt cx="480" cy="288"/>
            </a:xfrm>
          </p:grpSpPr>
          <p:sp>
            <p:nvSpPr>
              <p:cNvPr id="39444" name="AutoShape 7" descr="Stationery"/>
              <p:cNvSpPr>
                <a:spLocks noChangeArrowheads="1"/>
              </p:cNvSpPr>
              <p:nvPr/>
            </p:nvSpPr>
            <p:spPr bwMode="auto">
              <a:xfrm>
                <a:off x="1536" y="3024"/>
                <a:ext cx="480" cy="288"/>
              </a:xfrm>
              <a:prstGeom prst="roundRect">
                <a:avLst>
                  <a:gd name="adj" fmla="val 16667"/>
                </a:avLst>
              </a:prstGeom>
              <a:blipFill dpi="0" rotWithShape="0">
                <a:blip r:embed="rId2"/>
                <a:srcRect/>
                <a:tile tx="0" ty="0" sx="100000" sy="100000" flip="none" algn="tl"/>
              </a:blip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39445" name="Rectangle 8"/>
              <p:cNvSpPr>
                <a:spLocks noChangeArrowheads="1"/>
              </p:cNvSpPr>
              <p:nvPr/>
            </p:nvSpPr>
            <p:spPr bwMode="auto">
              <a:xfrm>
                <a:off x="1872" y="3072"/>
                <a:ext cx="96" cy="96"/>
              </a:xfrm>
              <a:prstGeom prst="rect">
                <a:avLst/>
              </a:prstGeom>
              <a:solidFill>
                <a:schemeClr val="accent2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39446" name="Line 9"/>
              <p:cNvSpPr>
                <a:spLocks noChangeShapeType="1"/>
              </p:cNvSpPr>
              <p:nvPr/>
            </p:nvSpPr>
            <p:spPr bwMode="auto">
              <a:xfrm>
                <a:off x="1680" y="3120"/>
                <a:ext cx="144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39447" name="Line 10"/>
              <p:cNvSpPr>
                <a:spLocks noChangeShapeType="1"/>
              </p:cNvSpPr>
              <p:nvPr/>
            </p:nvSpPr>
            <p:spPr bwMode="auto">
              <a:xfrm>
                <a:off x="1680" y="3168"/>
                <a:ext cx="144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39448" name="Line 11"/>
              <p:cNvSpPr>
                <a:spLocks noChangeShapeType="1"/>
              </p:cNvSpPr>
              <p:nvPr/>
            </p:nvSpPr>
            <p:spPr bwMode="auto">
              <a:xfrm>
                <a:off x="1680" y="3216"/>
                <a:ext cx="144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</p:grpSp>
      </p:grpSp>
      <p:grpSp>
        <p:nvGrpSpPr>
          <p:cNvPr id="38918" name="Group 12"/>
          <p:cNvGrpSpPr>
            <a:grpSpLocks/>
          </p:cNvGrpSpPr>
          <p:nvPr/>
        </p:nvGrpSpPr>
        <p:grpSpPr bwMode="auto">
          <a:xfrm>
            <a:off x="4504266" y="5040086"/>
            <a:ext cx="1196975" cy="914400"/>
            <a:chOff x="720" y="3072"/>
            <a:chExt cx="816" cy="576"/>
          </a:xfrm>
        </p:grpSpPr>
        <p:sp>
          <p:nvSpPr>
            <p:cNvPr id="39435" name="AutoShape 13"/>
            <p:cNvSpPr>
              <a:spLocks noChangeArrowheads="1"/>
            </p:cNvSpPr>
            <p:nvPr/>
          </p:nvSpPr>
          <p:spPr bwMode="auto">
            <a:xfrm>
              <a:off x="720" y="3264"/>
              <a:ext cx="816" cy="384"/>
            </a:xfrm>
            <a:prstGeom prst="cube">
              <a:avLst>
                <a:gd name="adj" fmla="val 25000"/>
              </a:avLst>
            </a:prstGeom>
            <a:solidFill>
              <a:srgbClr val="FFFF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>
                <a:buFontTx/>
                <a:buNone/>
              </a:pPr>
              <a:r>
                <a:rPr lang="en-US" sz="2000" b="0" dirty="0">
                  <a:latin typeface="Courier" charset="0"/>
                </a:rPr>
                <a:t>nextMap</a:t>
              </a:r>
              <a:endParaRPr lang="en-AU" dirty="0"/>
            </a:p>
          </p:txBody>
        </p:sp>
        <p:grpSp>
          <p:nvGrpSpPr>
            <p:cNvPr id="39436" name="Group 14"/>
            <p:cNvGrpSpPr>
              <a:grpSpLocks/>
            </p:cNvGrpSpPr>
            <p:nvPr/>
          </p:nvGrpSpPr>
          <p:grpSpPr bwMode="auto">
            <a:xfrm>
              <a:off x="912" y="3072"/>
              <a:ext cx="480" cy="288"/>
              <a:chOff x="1536" y="3024"/>
              <a:chExt cx="480" cy="288"/>
            </a:xfrm>
          </p:grpSpPr>
          <p:sp>
            <p:nvSpPr>
              <p:cNvPr id="39437" name="AutoShape 15" descr="Stationery"/>
              <p:cNvSpPr>
                <a:spLocks noChangeArrowheads="1"/>
              </p:cNvSpPr>
              <p:nvPr/>
            </p:nvSpPr>
            <p:spPr bwMode="auto">
              <a:xfrm>
                <a:off x="1536" y="3024"/>
                <a:ext cx="480" cy="288"/>
              </a:xfrm>
              <a:prstGeom prst="roundRect">
                <a:avLst>
                  <a:gd name="adj" fmla="val 16667"/>
                </a:avLst>
              </a:prstGeom>
              <a:blipFill dpi="0" rotWithShape="0">
                <a:blip r:embed="rId2"/>
                <a:srcRect/>
                <a:tile tx="0" ty="0" sx="100000" sy="100000" flip="none" algn="tl"/>
              </a:blip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39438" name="Rectangle 16"/>
              <p:cNvSpPr>
                <a:spLocks noChangeArrowheads="1"/>
              </p:cNvSpPr>
              <p:nvPr/>
            </p:nvSpPr>
            <p:spPr bwMode="auto">
              <a:xfrm>
                <a:off x="1872" y="3072"/>
                <a:ext cx="96" cy="96"/>
              </a:xfrm>
              <a:prstGeom prst="rect">
                <a:avLst/>
              </a:prstGeom>
              <a:solidFill>
                <a:schemeClr val="accent2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39439" name="Line 17"/>
              <p:cNvSpPr>
                <a:spLocks noChangeShapeType="1"/>
              </p:cNvSpPr>
              <p:nvPr/>
            </p:nvSpPr>
            <p:spPr bwMode="auto">
              <a:xfrm>
                <a:off x="1680" y="3120"/>
                <a:ext cx="144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39440" name="Line 18"/>
              <p:cNvSpPr>
                <a:spLocks noChangeShapeType="1"/>
              </p:cNvSpPr>
              <p:nvPr/>
            </p:nvSpPr>
            <p:spPr bwMode="auto">
              <a:xfrm>
                <a:off x="1680" y="3168"/>
                <a:ext cx="144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39441" name="Line 19"/>
              <p:cNvSpPr>
                <a:spLocks noChangeShapeType="1"/>
              </p:cNvSpPr>
              <p:nvPr/>
            </p:nvSpPr>
            <p:spPr bwMode="auto">
              <a:xfrm>
                <a:off x="1680" y="3216"/>
                <a:ext cx="144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</p:grpSp>
      </p:grpSp>
      <p:grpSp>
        <p:nvGrpSpPr>
          <p:cNvPr id="38919" name="Group 20"/>
          <p:cNvGrpSpPr>
            <a:grpSpLocks/>
          </p:cNvGrpSpPr>
          <p:nvPr/>
        </p:nvGrpSpPr>
        <p:grpSpPr bwMode="auto">
          <a:xfrm>
            <a:off x="843657" y="2362200"/>
            <a:ext cx="2251075" cy="2438400"/>
            <a:chOff x="2016" y="1344"/>
            <a:chExt cx="1536" cy="1536"/>
          </a:xfrm>
        </p:grpSpPr>
        <p:sp>
          <p:nvSpPr>
            <p:cNvPr id="39179" name="Rectangle 21"/>
            <p:cNvSpPr>
              <a:spLocks noChangeArrowheads="1"/>
            </p:cNvSpPr>
            <p:nvPr/>
          </p:nvSpPr>
          <p:spPr bwMode="auto">
            <a:xfrm>
              <a:off x="2016" y="134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180" name="Rectangle 22"/>
            <p:cNvSpPr>
              <a:spLocks noChangeArrowheads="1"/>
            </p:cNvSpPr>
            <p:nvPr/>
          </p:nvSpPr>
          <p:spPr bwMode="auto">
            <a:xfrm>
              <a:off x="2112" y="144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181" name="Rectangle 23"/>
            <p:cNvSpPr>
              <a:spLocks noChangeArrowheads="1"/>
            </p:cNvSpPr>
            <p:nvPr/>
          </p:nvSpPr>
          <p:spPr bwMode="auto">
            <a:xfrm>
              <a:off x="2112" y="134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182" name="Rectangle 24"/>
            <p:cNvSpPr>
              <a:spLocks noChangeArrowheads="1"/>
            </p:cNvSpPr>
            <p:nvPr/>
          </p:nvSpPr>
          <p:spPr bwMode="auto">
            <a:xfrm>
              <a:off x="2016" y="144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183" name="Rectangle 25"/>
            <p:cNvSpPr>
              <a:spLocks noChangeArrowheads="1"/>
            </p:cNvSpPr>
            <p:nvPr/>
          </p:nvSpPr>
          <p:spPr bwMode="auto">
            <a:xfrm>
              <a:off x="2208" y="134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184" name="Rectangle 26"/>
            <p:cNvSpPr>
              <a:spLocks noChangeArrowheads="1"/>
            </p:cNvSpPr>
            <p:nvPr/>
          </p:nvSpPr>
          <p:spPr bwMode="auto">
            <a:xfrm>
              <a:off x="2304" y="144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185" name="Rectangle 27"/>
            <p:cNvSpPr>
              <a:spLocks noChangeArrowheads="1"/>
            </p:cNvSpPr>
            <p:nvPr/>
          </p:nvSpPr>
          <p:spPr bwMode="auto">
            <a:xfrm>
              <a:off x="2304" y="134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186" name="Rectangle 28"/>
            <p:cNvSpPr>
              <a:spLocks noChangeArrowheads="1"/>
            </p:cNvSpPr>
            <p:nvPr/>
          </p:nvSpPr>
          <p:spPr bwMode="auto">
            <a:xfrm>
              <a:off x="2208" y="144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187" name="Rectangle 29"/>
            <p:cNvSpPr>
              <a:spLocks noChangeArrowheads="1"/>
            </p:cNvSpPr>
            <p:nvPr/>
          </p:nvSpPr>
          <p:spPr bwMode="auto">
            <a:xfrm>
              <a:off x="2016" y="153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188" name="Rectangle 30"/>
            <p:cNvSpPr>
              <a:spLocks noChangeArrowheads="1"/>
            </p:cNvSpPr>
            <p:nvPr/>
          </p:nvSpPr>
          <p:spPr bwMode="auto">
            <a:xfrm>
              <a:off x="2112" y="163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189" name="Rectangle 31"/>
            <p:cNvSpPr>
              <a:spLocks noChangeArrowheads="1"/>
            </p:cNvSpPr>
            <p:nvPr/>
          </p:nvSpPr>
          <p:spPr bwMode="auto">
            <a:xfrm>
              <a:off x="2112" y="153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190" name="Rectangle 32"/>
            <p:cNvSpPr>
              <a:spLocks noChangeArrowheads="1"/>
            </p:cNvSpPr>
            <p:nvPr/>
          </p:nvSpPr>
          <p:spPr bwMode="auto">
            <a:xfrm>
              <a:off x="2016" y="163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191" name="Rectangle 33"/>
            <p:cNvSpPr>
              <a:spLocks noChangeArrowheads="1"/>
            </p:cNvSpPr>
            <p:nvPr/>
          </p:nvSpPr>
          <p:spPr bwMode="auto">
            <a:xfrm>
              <a:off x="2208" y="153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192" name="Rectangle 34"/>
            <p:cNvSpPr>
              <a:spLocks noChangeArrowheads="1"/>
            </p:cNvSpPr>
            <p:nvPr/>
          </p:nvSpPr>
          <p:spPr bwMode="auto">
            <a:xfrm>
              <a:off x="2304" y="163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193" name="Rectangle 35"/>
            <p:cNvSpPr>
              <a:spLocks noChangeArrowheads="1"/>
            </p:cNvSpPr>
            <p:nvPr/>
          </p:nvSpPr>
          <p:spPr bwMode="auto">
            <a:xfrm>
              <a:off x="2304" y="153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194" name="Rectangle 36"/>
            <p:cNvSpPr>
              <a:spLocks noChangeArrowheads="1"/>
            </p:cNvSpPr>
            <p:nvPr/>
          </p:nvSpPr>
          <p:spPr bwMode="auto">
            <a:xfrm>
              <a:off x="2208" y="163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195" name="Rectangle 37"/>
            <p:cNvSpPr>
              <a:spLocks noChangeArrowheads="1"/>
            </p:cNvSpPr>
            <p:nvPr/>
          </p:nvSpPr>
          <p:spPr bwMode="auto">
            <a:xfrm>
              <a:off x="2400" y="134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196" name="Rectangle 38"/>
            <p:cNvSpPr>
              <a:spLocks noChangeArrowheads="1"/>
            </p:cNvSpPr>
            <p:nvPr/>
          </p:nvSpPr>
          <p:spPr bwMode="auto">
            <a:xfrm>
              <a:off x="2496" y="144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197" name="Rectangle 39"/>
            <p:cNvSpPr>
              <a:spLocks noChangeArrowheads="1"/>
            </p:cNvSpPr>
            <p:nvPr/>
          </p:nvSpPr>
          <p:spPr bwMode="auto">
            <a:xfrm>
              <a:off x="2496" y="134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198" name="Rectangle 40"/>
            <p:cNvSpPr>
              <a:spLocks noChangeArrowheads="1"/>
            </p:cNvSpPr>
            <p:nvPr/>
          </p:nvSpPr>
          <p:spPr bwMode="auto">
            <a:xfrm>
              <a:off x="2400" y="144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199" name="Rectangle 41"/>
            <p:cNvSpPr>
              <a:spLocks noChangeArrowheads="1"/>
            </p:cNvSpPr>
            <p:nvPr/>
          </p:nvSpPr>
          <p:spPr bwMode="auto">
            <a:xfrm>
              <a:off x="2592" y="134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200" name="Rectangle 42"/>
            <p:cNvSpPr>
              <a:spLocks noChangeArrowheads="1"/>
            </p:cNvSpPr>
            <p:nvPr/>
          </p:nvSpPr>
          <p:spPr bwMode="auto">
            <a:xfrm>
              <a:off x="2688" y="144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201" name="Rectangle 43"/>
            <p:cNvSpPr>
              <a:spLocks noChangeArrowheads="1"/>
            </p:cNvSpPr>
            <p:nvPr/>
          </p:nvSpPr>
          <p:spPr bwMode="auto">
            <a:xfrm>
              <a:off x="2688" y="134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202" name="Rectangle 44"/>
            <p:cNvSpPr>
              <a:spLocks noChangeArrowheads="1"/>
            </p:cNvSpPr>
            <p:nvPr/>
          </p:nvSpPr>
          <p:spPr bwMode="auto">
            <a:xfrm>
              <a:off x="2592" y="144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203" name="Rectangle 45"/>
            <p:cNvSpPr>
              <a:spLocks noChangeArrowheads="1"/>
            </p:cNvSpPr>
            <p:nvPr/>
          </p:nvSpPr>
          <p:spPr bwMode="auto">
            <a:xfrm>
              <a:off x="2400" y="153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204" name="Rectangle 46"/>
            <p:cNvSpPr>
              <a:spLocks noChangeArrowheads="1"/>
            </p:cNvSpPr>
            <p:nvPr/>
          </p:nvSpPr>
          <p:spPr bwMode="auto">
            <a:xfrm>
              <a:off x="2496" y="1632"/>
              <a:ext cx="96" cy="96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205" name="Rectangle 47"/>
            <p:cNvSpPr>
              <a:spLocks noChangeArrowheads="1"/>
            </p:cNvSpPr>
            <p:nvPr/>
          </p:nvSpPr>
          <p:spPr bwMode="auto">
            <a:xfrm>
              <a:off x="2496" y="153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206" name="Rectangle 48"/>
            <p:cNvSpPr>
              <a:spLocks noChangeArrowheads="1"/>
            </p:cNvSpPr>
            <p:nvPr/>
          </p:nvSpPr>
          <p:spPr bwMode="auto">
            <a:xfrm>
              <a:off x="2400" y="1632"/>
              <a:ext cx="96" cy="96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207" name="Rectangle 49"/>
            <p:cNvSpPr>
              <a:spLocks noChangeArrowheads="1"/>
            </p:cNvSpPr>
            <p:nvPr/>
          </p:nvSpPr>
          <p:spPr bwMode="auto">
            <a:xfrm>
              <a:off x="2592" y="153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208" name="Rectangle 50"/>
            <p:cNvSpPr>
              <a:spLocks noChangeArrowheads="1"/>
            </p:cNvSpPr>
            <p:nvPr/>
          </p:nvSpPr>
          <p:spPr bwMode="auto">
            <a:xfrm>
              <a:off x="2688" y="163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209" name="Rectangle 51"/>
            <p:cNvSpPr>
              <a:spLocks noChangeArrowheads="1"/>
            </p:cNvSpPr>
            <p:nvPr/>
          </p:nvSpPr>
          <p:spPr bwMode="auto">
            <a:xfrm>
              <a:off x="2688" y="153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210" name="Rectangle 52"/>
            <p:cNvSpPr>
              <a:spLocks noChangeArrowheads="1"/>
            </p:cNvSpPr>
            <p:nvPr/>
          </p:nvSpPr>
          <p:spPr bwMode="auto">
            <a:xfrm>
              <a:off x="2592" y="163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211" name="Rectangle 53"/>
            <p:cNvSpPr>
              <a:spLocks noChangeArrowheads="1"/>
            </p:cNvSpPr>
            <p:nvPr/>
          </p:nvSpPr>
          <p:spPr bwMode="auto">
            <a:xfrm>
              <a:off x="2016" y="172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212" name="Rectangle 54"/>
            <p:cNvSpPr>
              <a:spLocks noChangeArrowheads="1"/>
            </p:cNvSpPr>
            <p:nvPr/>
          </p:nvSpPr>
          <p:spPr bwMode="auto">
            <a:xfrm>
              <a:off x="2112" y="182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213" name="Rectangle 55"/>
            <p:cNvSpPr>
              <a:spLocks noChangeArrowheads="1"/>
            </p:cNvSpPr>
            <p:nvPr/>
          </p:nvSpPr>
          <p:spPr bwMode="auto">
            <a:xfrm>
              <a:off x="2112" y="172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214" name="Rectangle 56"/>
            <p:cNvSpPr>
              <a:spLocks noChangeArrowheads="1"/>
            </p:cNvSpPr>
            <p:nvPr/>
          </p:nvSpPr>
          <p:spPr bwMode="auto">
            <a:xfrm>
              <a:off x="2016" y="182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215" name="Rectangle 57"/>
            <p:cNvSpPr>
              <a:spLocks noChangeArrowheads="1"/>
            </p:cNvSpPr>
            <p:nvPr/>
          </p:nvSpPr>
          <p:spPr bwMode="auto">
            <a:xfrm>
              <a:off x="2208" y="172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216" name="Rectangle 58"/>
            <p:cNvSpPr>
              <a:spLocks noChangeArrowheads="1"/>
            </p:cNvSpPr>
            <p:nvPr/>
          </p:nvSpPr>
          <p:spPr bwMode="auto">
            <a:xfrm>
              <a:off x="2304" y="182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217" name="Rectangle 59"/>
            <p:cNvSpPr>
              <a:spLocks noChangeArrowheads="1"/>
            </p:cNvSpPr>
            <p:nvPr/>
          </p:nvSpPr>
          <p:spPr bwMode="auto">
            <a:xfrm>
              <a:off x="2304" y="172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218" name="Rectangle 60"/>
            <p:cNvSpPr>
              <a:spLocks noChangeArrowheads="1"/>
            </p:cNvSpPr>
            <p:nvPr/>
          </p:nvSpPr>
          <p:spPr bwMode="auto">
            <a:xfrm>
              <a:off x="2208" y="182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219" name="Rectangle 61"/>
            <p:cNvSpPr>
              <a:spLocks noChangeArrowheads="1"/>
            </p:cNvSpPr>
            <p:nvPr/>
          </p:nvSpPr>
          <p:spPr bwMode="auto">
            <a:xfrm>
              <a:off x="2016" y="192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220" name="Rectangle 62"/>
            <p:cNvSpPr>
              <a:spLocks noChangeArrowheads="1"/>
            </p:cNvSpPr>
            <p:nvPr/>
          </p:nvSpPr>
          <p:spPr bwMode="auto">
            <a:xfrm>
              <a:off x="2112" y="201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221" name="Rectangle 63"/>
            <p:cNvSpPr>
              <a:spLocks noChangeArrowheads="1"/>
            </p:cNvSpPr>
            <p:nvPr/>
          </p:nvSpPr>
          <p:spPr bwMode="auto">
            <a:xfrm>
              <a:off x="2112" y="192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222" name="Rectangle 64"/>
            <p:cNvSpPr>
              <a:spLocks noChangeArrowheads="1"/>
            </p:cNvSpPr>
            <p:nvPr/>
          </p:nvSpPr>
          <p:spPr bwMode="auto">
            <a:xfrm>
              <a:off x="2016" y="201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223" name="Rectangle 65"/>
            <p:cNvSpPr>
              <a:spLocks noChangeArrowheads="1"/>
            </p:cNvSpPr>
            <p:nvPr/>
          </p:nvSpPr>
          <p:spPr bwMode="auto">
            <a:xfrm>
              <a:off x="2208" y="192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224" name="Rectangle 66"/>
            <p:cNvSpPr>
              <a:spLocks noChangeArrowheads="1"/>
            </p:cNvSpPr>
            <p:nvPr/>
          </p:nvSpPr>
          <p:spPr bwMode="auto">
            <a:xfrm>
              <a:off x="2304" y="201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225" name="Rectangle 67"/>
            <p:cNvSpPr>
              <a:spLocks noChangeArrowheads="1"/>
            </p:cNvSpPr>
            <p:nvPr/>
          </p:nvSpPr>
          <p:spPr bwMode="auto">
            <a:xfrm>
              <a:off x="2304" y="192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226" name="Rectangle 68"/>
            <p:cNvSpPr>
              <a:spLocks noChangeArrowheads="1"/>
            </p:cNvSpPr>
            <p:nvPr/>
          </p:nvSpPr>
          <p:spPr bwMode="auto">
            <a:xfrm>
              <a:off x="2208" y="201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227" name="Rectangle 69"/>
            <p:cNvSpPr>
              <a:spLocks noChangeArrowheads="1"/>
            </p:cNvSpPr>
            <p:nvPr/>
          </p:nvSpPr>
          <p:spPr bwMode="auto">
            <a:xfrm>
              <a:off x="2400" y="172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228" name="Rectangle 70"/>
            <p:cNvSpPr>
              <a:spLocks noChangeArrowheads="1"/>
            </p:cNvSpPr>
            <p:nvPr/>
          </p:nvSpPr>
          <p:spPr bwMode="auto">
            <a:xfrm>
              <a:off x="2496" y="1824"/>
              <a:ext cx="96" cy="96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229" name="Rectangle 71"/>
            <p:cNvSpPr>
              <a:spLocks noChangeArrowheads="1"/>
            </p:cNvSpPr>
            <p:nvPr/>
          </p:nvSpPr>
          <p:spPr bwMode="auto">
            <a:xfrm>
              <a:off x="2496" y="1728"/>
              <a:ext cx="96" cy="96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230" name="Rectangle 72"/>
            <p:cNvSpPr>
              <a:spLocks noChangeArrowheads="1"/>
            </p:cNvSpPr>
            <p:nvPr/>
          </p:nvSpPr>
          <p:spPr bwMode="auto">
            <a:xfrm>
              <a:off x="2400" y="182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231" name="Rectangle 73"/>
            <p:cNvSpPr>
              <a:spLocks noChangeArrowheads="1"/>
            </p:cNvSpPr>
            <p:nvPr/>
          </p:nvSpPr>
          <p:spPr bwMode="auto">
            <a:xfrm>
              <a:off x="2592" y="1728"/>
              <a:ext cx="96" cy="96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232" name="Rectangle 74"/>
            <p:cNvSpPr>
              <a:spLocks noChangeArrowheads="1"/>
            </p:cNvSpPr>
            <p:nvPr/>
          </p:nvSpPr>
          <p:spPr bwMode="auto">
            <a:xfrm>
              <a:off x="2688" y="182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233" name="Rectangle 75"/>
            <p:cNvSpPr>
              <a:spLocks noChangeArrowheads="1"/>
            </p:cNvSpPr>
            <p:nvPr/>
          </p:nvSpPr>
          <p:spPr bwMode="auto">
            <a:xfrm>
              <a:off x="2688" y="172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234" name="Rectangle 76"/>
            <p:cNvSpPr>
              <a:spLocks noChangeArrowheads="1"/>
            </p:cNvSpPr>
            <p:nvPr/>
          </p:nvSpPr>
          <p:spPr bwMode="auto">
            <a:xfrm>
              <a:off x="2592" y="182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235" name="Rectangle 77"/>
            <p:cNvSpPr>
              <a:spLocks noChangeArrowheads="1"/>
            </p:cNvSpPr>
            <p:nvPr/>
          </p:nvSpPr>
          <p:spPr bwMode="auto">
            <a:xfrm>
              <a:off x="2400" y="192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236" name="Rectangle 78"/>
            <p:cNvSpPr>
              <a:spLocks noChangeArrowheads="1"/>
            </p:cNvSpPr>
            <p:nvPr/>
          </p:nvSpPr>
          <p:spPr bwMode="auto">
            <a:xfrm>
              <a:off x="2496" y="201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237" name="Rectangle 79"/>
            <p:cNvSpPr>
              <a:spLocks noChangeArrowheads="1"/>
            </p:cNvSpPr>
            <p:nvPr/>
          </p:nvSpPr>
          <p:spPr bwMode="auto">
            <a:xfrm>
              <a:off x="2496" y="192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238" name="Rectangle 80"/>
            <p:cNvSpPr>
              <a:spLocks noChangeArrowheads="1"/>
            </p:cNvSpPr>
            <p:nvPr/>
          </p:nvSpPr>
          <p:spPr bwMode="auto">
            <a:xfrm>
              <a:off x="2400" y="201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239" name="Rectangle 81"/>
            <p:cNvSpPr>
              <a:spLocks noChangeArrowheads="1"/>
            </p:cNvSpPr>
            <p:nvPr/>
          </p:nvSpPr>
          <p:spPr bwMode="auto">
            <a:xfrm>
              <a:off x="2592" y="192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240" name="Rectangle 82"/>
            <p:cNvSpPr>
              <a:spLocks noChangeArrowheads="1"/>
            </p:cNvSpPr>
            <p:nvPr/>
          </p:nvSpPr>
          <p:spPr bwMode="auto">
            <a:xfrm>
              <a:off x="2688" y="201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241" name="Rectangle 83"/>
            <p:cNvSpPr>
              <a:spLocks noChangeArrowheads="1"/>
            </p:cNvSpPr>
            <p:nvPr/>
          </p:nvSpPr>
          <p:spPr bwMode="auto">
            <a:xfrm>
              <a:off x="2688" y="192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242" name="Rectangle 84"/>
            <p:cNvSpPr>
              <a:spLocks noChangeArrowheads="1"/>
            </p:cNvSpPr>
            <p:nvPr/>
          </p:nvSpPr>
          <p:spPr bwMode="auto">
            <a:xfrm>
              <a:off x="2592" y="201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243" name="Rectangle 85"/>
            <p:cNvSpPr>
              <a:spLocks noChangeArrowheads="1"/>
            </p:cNvSpPr>
            <p:nvPr/>
          </p:nvSpPr>
          <p:spPr bwMode="auto">
            <a:xfrm>
              <a:off x="2784" y="134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244" name="Rectangle 86"/>
            <p:cNvSpPr>
              <a:spLocks noChangeArrowheads="1"/>
            </p:cNvSpPr>
            <p:nvPr/>
          </p:nvSpPr>
          <p:spPr bwMode="auto">
            <a:xfrm>
              <a:off x="2880" y="144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245" name="Rectangle 87"/>
            <p:cNvSpPr>
              <a:spLocks noChangeArrowheads="1"/>
            </p:cNvSpPr>
            <p:nvPr/>
          </p:nvSpPr>
          <p:spPr bwMode="auto">
            <a:xfrm>
              <a:off x="2880" y="134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246" name="Rectangle 88"/>
            <p:cNvSpPr>
              <a:spLocks noChangeArrowheads="1"/>
            </p:cNvSpPr>
            <p:nvPr/>
          </p:nvSpPr>
          <p:spPr bwMode="auto">
            <a:xfrm>
              <a:off x="2784" y="144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247" name="Rectangle 89"/>
            <p:cNvSpPr>
              <a:spLocks noChangeArrowheads="1"/>
            </p:cNvSpPr>
            <p:nvPr/>
          </p:nvSpPr>
          <p:spPr bwMode="auto">
            <a:xfrm>
              <a:off x="2976" y="134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248" name="Rectangle 90"/>
            <p:cNvSpPr>
              <a:spLocks noChangeArrowheads="1"/>
            </p:cNvSpPr>
            <p:nvPr/>
          </p:nvSpPr>
          <p:spPr bwMode="auto">
            <a:xfrm>
              <a:off x="3072" y="144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249" name="Rectangle 91"/>
            <p:cNvSpPr>
              <a:spLocks noChangeArrowheads="1"/>
            </p:cNvSpPr>
            <p:nvPr/>
          </p:nvSpPr>
          <p:spPr bwMode="auto">
            <a:xfrm>
              <a:off x="3072" y="134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250" name="Rectangle 92"/>
            <p:cNvSpPr>
              <a:spLocks noChangeArrowheads="1"/>
            </p:cNvSpPr>
            <p:nvPr/>
          </p:nvSpPr>
          <p:spPr bwMode="auto">
            <a:xfrm>
              <a:off x="2976" y="144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251" name="Rectangle 93"/>
            <p:cNvSpPr>
              <a:spLocks noChangeArrowheads="1"/>
            </p:cNvSpPr>
            <p:nvPr/>
          </p:nvSpPr>
          <p:spPr bwMode="auto">
            <a:xfrm>
              <a:off x="2784" y="153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252" name="Rectangle 94"/>
            <p:cNvSpPr>
              <a:spLocks noChangeArrowheads="1"/>
            </p:cNvSpPr>
            <p:nvPr/>
          </p:nvSpPr>
          <p:spPr bwMode="auto">
            <a:xfrm>
              <a:off x="2880" y="163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253" name="Rectangle 95"/>
            <p:cNvSpPr>
              <a:spLocks noChangeArrowheads="1"/>
            </p:cNvSpPr>
            <p:nvPr/>
          </p:nvSpPr>
          <p:spPr bwMode="auto">
            <a:xfrm>
              <a:off x="2880" y="153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254" name="Rectangle 96"/>
            <p:cNvSpPr>
              <a:spLocks noChangeArrowheads="1"/>
            </p:cNvSpPr>
            <p:nvPr/>
          </p:nvSpPr>
          <p:spPr bwMode="auto">
            <a:xfrm>
              <a:off x="2784" y="163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255" name="Rectangle 97"/>
            <p:cNvSpPr>
              <a:spLocks noChangeArrowheads="1"/>
            </p:cNvSpPr>
            <p:nvPr/>
          </p:nvSpPr>
          <p:spPr bwMode="auto">
            <a:xfrm>
              <a:off x="2976" y="153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256" name="Rectangle 98"/>
            <p:cNvSpPr>
              <a:spLocks noChangeArrowheads="1"/>
            </p:cNvSpPr>
            <p:nvPr/>
          </p:nvSpPr>
          <p:spPr bwMode="auto">
            <a:xfrm>
              <a:off x="3072" y="163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257" name="Rectangle 99"/>
            <p:cNvSpPr>
              <a:spLocks noChangeArrowheads="1"/>
            </p:cNvSpPr>
            <p:nvPr/>
          </p:nvSpPr>
          <p:spPr bwMode="auto">
            <a:xfrm>
              <a:off x="3072" y="153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258" name="Rectangle 100"/>
            <p:cNvSpPr>
              <a:spLocks noChangeArrowheads="1"/>
            </p:cNvSpPr>
            <p:nvPr/>
          </p:nvSpPr>
          <p:spPr bwMode="auto">
            <a:xfrm>
              <a:off x="2976" y="163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259" name="Rectangle 101"/>
            <p:cNvSpPr>
              <a:spLocks noChangeArrowheads="1"/>
            </p:cNvSpPr>
            <p:nvPr/>
          </p:nvSpPr>
          <p:spPr bwMode="auto">
            <a:xfrm>
              <a:off x="3168" y="134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260" name="Rectangle 102"/>
            <p:cNvSpPr>
              <a:spLocks noChangeArrowheads="1"/>
            </p:cNvSpPr>
            <p:nvPr/>
          </p:nvSpPr>
          <p:spPr bwMode="auto">
            <a:xfrm>
              <a:off x="3264" y="144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261" name="Rectangle 103"/>
            <p:cNvSpPr>
              <a:spLocks noChangeArrowheads="1"/>
            </p:cNvSpPr>
            <p:nvPr/>
          </p:nvSpPr>
          <p:spPr bwMode="auto">
            <a:xfrm>
              <a:off x="3264" y="134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262" name="Rectangle 104"/>
            <p:cNvSpPr>
              <a:spLocks noChangeArrowheads="1"/>
            </p:cNvSpPr>
            <p:nvPr/>
          </p:nvSpPr>
          <p:spPr bwMode="auto">
            <a:xfrm>
              <a:off x="3168" y="1440"/>
              <a:ext cx="96" cy="96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263" name="Rectangle 105"/>
            <p:cNvSpPr>
              <a:spLocks noChangeArrowheads="1"/>
            </p:cNvSpPr>
            <p:nvPr/>
          </p:nvSpPr>
          <p:spPr bwMode="auto">
            <a:xfrm>
              <a:off x="3360" y="134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264" name="Rectangle 106"/>
            <p:cNvSpPr>
              <a:spLocks noChangeArrowheads="1"/>
            </p:cNvSpPr>
            <p:nvPr/>
          </p:nvSpPr>
          <p:spPr bwMode="auto">
            <a:xfrm>
              <a:off x="3456" y="144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265" name="Rectangle 107"/>
            <p:cNvSpPr>
              <a:spLocks noChangeArrowheads="1"/>
            </p:cNvSpPr>
            <p:nvPr/>
          </p:nvSpPr>
          <p:spPr bwMode="auto">
            <a:xfrm>
              <a:off x="3456" y="134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266" name="Rectangle 108"/>
            <p:cNvSpPr>
              <a:spLocks noChangeArrowheads="1"/>
            </p:cNvSpPr>
            <p:nvPr/>
          </p:nvSpPr>
          <p:spPr bwMode="auto">
            <a:xfrm>
              <a:off x="3360" y="144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267" name="Rectangle 109"/>
            <p:cNvSpPr>
              <a:spLocks noChangeArrowheads="1"/>
            </p:cNvSpPr>
            <p:nvPr/>
          </p:nvSpPr>
          <p:spPr bwMode="auto">
            <a:xfrm>
              <a:off x="3168" y="1536"/>
              <a:ext cx="96" cy="96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268" name="Rectangle 110"/>
            <p:cNvSpPr>
              <a:spLocks noChangeArrowheads="1"/>
            </p:cNvSpPr>
            <p:nvPr/>
          </p:nvSpPr>
          <p:spPr bwMode="auto">
            <a:xfrm>
              <a:off x="3264" y="163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269" name="Rectangle 111"/>
            <p:cNvSpPr>
              <a:spLocks noChangeArrowheads="1"/>
            </p:cNvSpPr>
            <p:nvPr/>
          </p:nvSpPr>
          <p:spPr bwMode="auto">
            <a:xfrm>
              <a:off x="3264" y="1536"/>
              <a:ext cx="96" cy="96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270" name="Rectangle 112"/>
            <p:cNvSpPr>
              <a:spLocks noChangeArrowheads="1"/>
            </p:cNvSpPr>
            <p:nvPr/>
          </p:nvSpPr>
          <p:spPr bwMode="auto">
            <a:xfrm>
              <a:off x="3168" y="163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271" name="Rectangle 113"/>
            <p:cNvSpPr>
              <a:spLocks noChangeArrowheads="1"/>
            </p:cNvSpPr>
            <p:nvPr/>
          </p:nvSpPr>
          <p:spPr bwMode="auto">
            <a:xfrm>
              <a:off x="3360" y="153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272" name="Rectangle 114"/>
            <p:cNvSpPr>
              <a:spLocks noChangeArrowheads="1"/>
            </p:cNvSpPr>
            <p:nvPr/>
          </p:nvSpPr>
          <p:spPr bwMode="auto">
            <a:xfrm>
              <a:off x="3456" y="163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273" name="Rectangle 115"/>
            <p:cNvSpPr>
              <a:spLocks noChangeArrowheads="1"/>
            </p:cNvSpPr>
            <p:nvPr/>
          </p:nvSpPr>
          <p:spPr bwMode="auto">
            <a:xfrm>
              <a:off x="3456" y="153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274" name="Rectangle 116"/>
            <p:cNvSpPr>
              <a:spLocks noChangeArrowheads="1"/>
            </p:cNvSpPr>
            <p:nvPr/>
          </p:nvSpPr>
          <p:spPr bwMode="auto">
            <a:xfrm>
              <a:off x="3360" y="163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275" name="Rectangle 117"/>
            <p:cNvSpPr>
              <a:spLocks noChangeArrowheads="1"/>
            </p:cNvSpPr>
            <p:nvPr/>
          </p:nvSpPr>
          <p:spPr bwMode="auto">
            <a:xfrm>
              <a:off x="2784" y="172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276" name="Rectangle 118"/>
            <p:cNvSpPr>
              <a:spLocks noChangeArrowheads="1"/>
            </p:cNvSpPr>
            <p:nvPr/>
          </p:nvSpPr>
          <p:spPr bwMode="auto">
            <a:xfrm>
              <a:off x="2880" y="182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277" name="Rectangle 119"/>
            <p:cNvSpPr>
              <a:spLocks noChangeArrowheads="1"/>
            </p:cNvSpPr>
            <p:nvPr/>
          </p:nvSpPr>
          <p:spPr bwMode="auto">
            <a:xfrm>
              <a:off x="2880" y="172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278" name="Rectangle 120"/>
            <p:cNvSpPr>
              <a:spLocks noChangeArrowheads="1"/>
            </p:cNvSpPr>
            <p:nvPr/>
          </p:nvSpPr>
          <p:spPr bwMode="auto">
            <a:xfrm>
              <a:off x="2784" y="182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279" name="Rectangle 121"/>
            <p:cNvSpPr>
              <a:spLocks noChangeArrowheads="1"/>
            </p:cNvSpPr>
            <p:nvPr/>
          </p:nvSpPr>
          <p:spPr bwMode="auto">
            <a:xfrm>
              <a:off x="2976" y="172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280" name="Rectangle 122"/>
            <p:cNvSpPr>
              <a:spLocks noChangeArrowheads="1"/>
            </p:cNvSpPr>
            <p:nvPr/>
          </p:nvSpPr>
          <p:spPr bwMode="auto">
            <a:xfrm>
              <a:off x="3072" y="182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281" name="Rectangle 123"/>
            <p:cNvSpPr>
              <a:spLocks noChangeArrowheads="1"/>
            </p:cNvSpPr>
            <p:nvPr/>
          </p:nvSpPr>
          <p:spPr bwMode="auto">
            <a:xfrm>
              <a:off x="3072" y="172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282" name="Rectangle 124"/>
            <p:cNvSpPr>
              <a:spLocks noChangeArrowheads="1"/>
            </p:cNvSpPr>
            <p:nvPr/>
          </p:nvSpPr>
          <p:spPr bwMode="auto">
            <a:xfrm>
              <a:off x="2976" y="182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283" name="Rectangle 125"/>
            <p:cNvSpPr>
              <a:spLocks noChangeArrowheads="1"/>
            </p:cNvSpPr>
            <p:nvPr/>
          </p:nvSpPr>
          <p:spPr bwMode="auto">
            <a:xfrm>
              <a:off x="2784" y="192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284" name="Rectangle 126"/>
            <p:cNvSpPr>
              <a:spLocks noChangeArrowheads="1"/>
            </p:cNvSpPr>
            <p:nvPr/>
          </p:nvSpPr>
          <p:spPr bwMode="auto">
            <a:xfrm>
              <a:off x="2880" y="201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285" name="Rectangle 127"/>
            <p:cNvSpPr>
              <a:spLocks noChangeArrowheads="1"/>
            </p:cNvSpPr>
            <p:nvPr/>
          </p:nvSpPr>
          <p:spPr bwMode="auto">
            <a:xfrm>
              <a:off x="2880" y="192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286" name="Rectangle 128"/>
            <p:cNvSpPr>
              <a:spLocks noChangeArrowheads="1"/>
            </p:cNvSpPr>
            <p:nvPr/>
          </p:nvSpPr>
          <p:spPr bwMode="auto">
            <a:xfrm>
              <a:off x="2784" y="201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287" name="Rectangle 129"/>
            <p:cNvSpPr>
              <a:spLocks noChangeArrowheads="1"/>
            </p:cNvSpPr>
            <p:nvPr/>
          </p:nvSpPr>
          <p:spPr bwMode="auto">
            <a:xfrm>
              <a:off x="2976" y="192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288" name="Rectangle 130"/>
            <p:cNvSpPr>
              <a:spLocks noChangeArrowheads="1"/>
            </p:cNvSpPr>
            <p:nvPr/>
          </p:nvSpPr>
          <p:spPr bwMode="auto">
            <a:xfrm>
              <a:off x="3072" y="201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289" name="Rectangle 131"/>
            <p:cNvSpPr>
              <a:spLocks noChangeArrowheads="1"/>
            </p:cNvSpPr>
            <p:nvPr/>
          </p:nvSpPr>
          <p:spPr bwMode="auto">
            <a:xfrm>
              <a:off x="3072" y="192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290" name="Rectangle 132"/>
            <p:cNvSpPr>
              <a:spLocks noChangeArrowheads="1"/>
            </p:cNvSpPr>
            <p:nvPr/>
          </p:nvSpPr>
          <p:spPr bwMode="auto">
            <a:xfrm>
              <a:off x="2976" y="201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291" name="Rectangle 133"/>
            <p:cNvSpPr>
              <a:spLocks noChangeArrowheads="1"/>
            </p:cNvSpPr>
            <p:nvPr/>
          </p:nvSpPr>
          <p:spPr bwMode="auto">
            <a:xfrm>
              <a:off x="3168" y="172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292" name="Rectangle 134"/>
            <p:cNvSpPr>
              <a:spLocks noChangeArrowheads="1"/>
            </p:cNvSpPr>
            <p:nvPr/>
          </p:nvSpPr>
          <p:spPr bwMode="auto">
            <a:xfrm>
              <a:off x="3264" y="182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293" name="Rectangle 135"/>
            <p:cNvSpPr>
              <a:spLocks noChangeArrowheads="1"/>
            </p:cNvSpPr>
            <p:nvPr/>
          </p:nvSpPr>
          <p:spPr bwMode="auto">
            <a:xfrm>
              <a:off x="3264" y="172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294" name="Rectangle 136"/>
            <p:cNvSpPr>
              <a:spLocks noChangeArrowheads="1"/>
            </p:cNvSpPr>
            <p:nvPr/>
          </p:nvSpPr>
          <p:spPr bwMode="auto">
            <a:xfrm>
              <a:off x="3168" y="182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295" name="Rectangle 137"/>
            <p:cNvSpPr>
              <a:spLocks noChangeArrowheads="1"/>
            </p:cNvSpPr>
            <p:nvPr/>
          </p:nvSpPr>
          <p:spPr bwMode="auto">
            <a:xfrm>
              <a:off x="3360" y="172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296" name="Rectangle 138"/>
            <p:cNvSpPr>
              <a:spLocks noChangeArrowheads="1"/>
            </p:cNvSpPr>
            <p:nvPr/>
          </p:nvSpPr>
          <p:spPr bwMode="auto">
            <a:xfrm>
              <a:off x="3456" y="182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297" name="Rectangle 139"/>
            <p:cNvSpPr>
              <a:spLocks noChangeArrowheads="1"/>
            </p:cNvSpPr>
            <p:nvPr/>
          </p:nvSpPr>
          <p:spPr bwMode="auto">
            <a:xfrm>
              <a:off x="3456" y="172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298" name="Rectangle 140"/>
            <p:cNvSpPr>
              <a:spLocks noChangeArrowheads="1"/>
            </p:cNvSpPr>
            <p:nvPr/>
          </p:nvSpPr>
          <p:spPr bwMode="auto">
            <a:xfrm>
              <a:off x="3360" y="182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299" name="Rectangle 141"/>
            <p:cNvSpPr>
              <a:spLocks noChangeArrowheads="1"/>
            </p:cNvSpPr>
            <p:nvPr/>
          </p:nvSpPr>
          <p:spPr bwMode="auto">
            <a:xfrm>
              <a:off x="3168" y="192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300" name="Rectangle 142"/>
            <p:cNvSpPr>
              <a:spLocks noChangeArrowheads="1"/>
            </p:cNvSpPr>
            <p:nvPr/>
          </p:nvSpPr>
          <p:spPr bwMode="auto">
            <a:xfrm>
              <a:off x="3264" y="201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301" name="Rectangle 143"/>
            <p:cNvSpPr>
              <a:spLocks noChangeArrowheads="1"/>
            </p:cNvSpPr>
            <p:nvPr/>
          </p:nvSpPr>
          <p:spPr bwMode="auto">
            <a:xfrm>
              <a:off x="3264" y="192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302" name="Rectangle 144"/>
            <p:cNvSpPr>
              <a:spLocks noChangeArrowheads="1"/>
            </p:cNvSpPr>
            <p:nvPr/>
          </p:nvSpPr>
          <p:spPr bwMode="auto">
            <a:xfrm>
              <a:off x="3168" y="201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303" name="Rectangle 145"/>
            <p:cNvSpPr>
              <a:spLocks noChangeArrowheads="1"/>
            </p:cNvSpPr>
            <p:nvPr/>
          </p:nvSpPr>
          <p:spPr bwMode="auto">
            <a:xfrm>
              <a:off x="3360" y="192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304" name="Rectangle 146"/>
            <p:cNvSpPr>
              <a:spLocks noChangeArrowheads="1"/>
            </p:cNvSpPr>
            <p:nvPr/>
          </p:nvSpPr>
          <p:spPr bwMode="auto">
            <a:xfrm>
              <a:off x="3456" y="201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305" name="Rectangle 147"/>
            <p:cNvSpPr>
              <a:spLocks noChangeArrowheads="1"/>
            </p:cNvSpPr>
            <p:nvPr/>
          </p:nvSpPr>
          <p:spPr bwMode="auto">
            <a:xfrm>
              <a:off x="3456" y="1920"/>
              <a:ext cx="96" cy="96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306" name="Rectangle 148"/>
            <p:cNvSpPr>
              <a:spLocks noChangeArrowheads="1"/>
            </p:cNvSpPr>
            <p:nvPr/>
          </p:nvSpPr>
          <p:spPr bwMode="auto">
            <a:xfrm>
              <a:off x="3360" y="201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307" name="Rectangle 149"/>
            <p:cNvSpPr>
              <a:spLocks noChangeArrowheads="1"/>
            </p:cNvSpPr>
            <p:nvPr/>
          </p:nvSpPr>
          <p:spPr bwMode="auto">
            <a:xfrm>
              <a:off x="2016" y="211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308" name="Rectangle 150"/>
            <p:cNvSpPr>
              <a:spLocks noChangeArrowheads="1"/>
            </p:cNvSpPr>
            <p:nvPr/>
          </p:nvSpPr>
          <p:spPr bwMode="auto">
            <a:xfrm>
              <a:off x="2112" y="220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309" name="Rectangle 151"/>
            <p:cNvSpPr>
              <a:spLocks noChangeArrowheads="1"/>
            </p:cNvSpPr>
            <p:nvPr/>
          </p:nvSpPr>
          <p:spPr bwMode="auto">
            <a:xfrm>
              <a:off x="2112" y="211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310" name="Rectangle 152"/>
            <p:cNvSpPr>
              <a:spLocks noChangeArrowheads="1"/>
            </p:cNvSpPr>
            <p:nvPr/>
          </p:nvSpPr>
          <p:spPr bwMode="auto">
            <a:xfrm>
              <a:off x="2016" y="220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311" name="Rectangle 153"/>
            <p:cNvSpPr>
              <a:spLocks noChangeArrowheads="1"/>
            </p:cNvSpPr>
            <p:nvPr/>
          </p:nvSpPr>
          <p:spPr bwMode="auto">
            <a:xfrm>
              <a:off x="2208" y="211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312" name="Rectangle 154"/>
            <p:cNvSpPr>
              <a:spLocks noChangeArrowheads="1"/>
            </p:cNvSpPr>
            <p:nvPr/>
          </p:nvSpPr>
          <p:spPr bwMode="auto">
            <a:xfrm>
              <a:off x="2304" y="220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313" name="Rectangle 155"/>
            <p:cNvSpPr>
              <a:spLocks noChangeArrowheads="1"/>
            </p:cNvSpPr>
            <p:nvPr/>
          </p:nvSpPr>
          <p:spPr bwMode="auto">
            <a:xfrm>
              <a:off x="2304" y="211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314" name="Rectangle 156"/>
            <p:cNvSpPr>
              <a:spLocks noChangeArrowheads="1"/>
            </p:cNvSpPr>
            <p:nvPr/>
          </p:nvSpPr>
          <p:spPr bwMode="auto">
            <a:xfrm>
              <a:off x="2208" y="220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315" name="Rectangle 157"/>
            <p:cNvSpPr>
              <a:spLocks noChangeArrowheads="1"/>
            </p:cNvSpPr>
            <p:nvPr/>
          </p:nvSpPr>
          <p:spPr bwMode="auto">
            <a:xfrm>
              <a:off x="2016" y="230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316" name="Rectangle 158"/>
            <p:cNvSpPr>
              <a:spLocks noChangeArrowheads="1"/>
            </p:cNvSpPr>
            <p:nvPr/>
          </p:nvSpPr>
          <p:spPr bwMode="auto">
            <a:xfrm>
              <a:off x="2112" y="240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317" name="Rectangle 159"/>
            <p:cNvSpPr>
              <a:spLocks noChangeArrowheads="1"/>
            </p:cNvSpPr>
            <p:nvPr/>
          </p:nvSpPr>
          <p:spPr bwMode="auto">
            <a:xfrm>
              <a:off x="2112" y="230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318" name="Rectangle 160"/>
            <p:cNvSpPr>
              <a:spLocks noChangeArrowheads="1"/>
            </p:cNvSpPr>
            <p:nvPr/>
          </p:nvSpPr>
          <p:spPr bwMode="auto">
            <a:xfrm>
              <a:off x="2016" y="240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319" name="Rectangle 161"/>
            <p:cNvSpPr>
              <a:spLocks noChangeArrowheads="1"/>
            </p:cNvSpPr>
            <p:nvPr/>
          </p:nvSpPr>
          <p:spPr bwMode="auto">
            <a:xfrm>
              <a:off x="2208" y="230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320" name="Rectangle 162"/>
            <p:cNvSpPr>
              <a:spLocks noChangeArrowheads="1"/>
            </p:cNvSpPr>
            <p:nvPr/>
          </p:nvSpPr>
          <p:spPr bwMode="auto">
            <a:xfrm>
              <a:off x="2304" y="240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321" name="Rectangle 163"/>
            <p:cNvSpPr>
              <a:spLocks noChangeArrowheads="1"/>
            </p:cNvSpPr>
            <p:nvPr/>
          </p:nvSpPr>
          <p:spPr bwMode="auto">
            <a:xfrm>
              <a:off x="2304" y="230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322" name="Rectangle 164"/>
            <p:cNvSpPr>
              <a:spLocks noChangeArrowheads="1"/>
            </p:cNvSpPr>
            <p:nvPr/>
          </p:nvSpPr>
          <p:spPr bwMode="auto">
            <a:xfrm>
              <a:off x="2208" y="240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323" name="Rectangle 165"/>
            <p:cNvSpPr>
              <a:spLocks noChangeArrowheads="1"/>
            </p:cNvSpPr>
            <p:nvPr/>
          </p:nvSpPr>
          <p:spPr bwMode="auto">
            <a:xfrm>
              <a:off x="2400" y="211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324" name="Rectangle 166"/>
            <p:cNvSpPr>
              <a:spLocks noChangeArrowheads="1"/>
            </p:cNvSpPr>
            <p:nvPr/>
          </p:nvSpPr>
          <p:spPr bwMode="auto">
            <a:xfrm>
              <a:off x="2496" y="220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325" name="Rectangle 167"/>
            <p:cNvSpPr>
              <a:spLocks noChangeArrowheads="1"/>
            </p:cNvSpPr>
            <p:nvPr/>
          </p:nvSpPr>
          <p:spPr bwMode="auto">
            <a:xfrm>
              <a:off x="2496" y="211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326" name="Rectangle 168"/>
            <p:cNvSpPr>
              <a:spLocks noChangeArrowheads="1"/>
            </p:cNvSpPr>
            <p:nvPr/>
          </p:nvSpPr>
          <p:spPr bwMode="auto">
            <a:xfrm>
              <a:off x="2400" y="220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327" name="Rectangle 169"/>
            <p:cNvSpPr>
              <a:spLocks noChangeArrowheads="1"/>
            </p:cNvSpPr>
            <p:nvPr/>
          </p:nvSpPr>
          <p:spPr bwMode="auto">
            <a:xfrm>
              <a:off x="2592" y="211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328" name="Rectangle 170"/>
            <p:cNvSpPr>
              <a:spLocks noChangeArrowheads="1"/>
            </p:cNvSpPr>
            <p:nvPr/>
          </p:nvSpPr>
          <p:spPr bwMode="auto">
            <a:xfrm>
              <a:off x="2688" y="220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329" name="Rectangle 171"/>
            <p:cNvSpPr>
              <a:spLocks noChangeArrowheads="1"/>
            </p:cNvSpPr>
            <p:nvPr/>
          </p:nvSpPr>
          <p:spPr bwMode="auto">
            <a:xfrm>
              <a:off x="2688" y="211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330" name="Rectangle 172"/>
            <p:cNvSpPr>
              <a:spLocks noChangeArrowheads="1"/>
            </p:cNvSpPr>
            <p:nvPr/>
          </p:nvSpPr>
          <p:spPr bwMode="auto">
            <a:xfrm>
              <a:off x="2592" y="220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331" name="Rectangle 173"/>
            <p:cNvSpPr>
              <a:spLocks noChangeArrowheads="1"/>
            </p:cNvSpPr>
            <p:nvPr/>
          </p:nvSpPr>
          <p:spPr bwMode="auto">
            <a:xfrm>
              <a:off x="2400" y="230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332" name="Rectangle 174"/>
            <p:cNvSpPr>
              <a:spLocks noChangeArrowheads="1"/>
            </p:cNvSpPr>
            <p:nvPr/>
          </p:nvSpPr>
          <p:spPr bwMode="auto">
            <a:xfrm>
              <a:off x="2496" y="240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333" name="Rectangle 175"/>
            <p:cNvSpPr>
              <a:spLocks noChangeArrowheads="1"/>
            </p:cNvSpPr>
            <p:nvPr/>
          </p:nvSpPr>
          <p:spPr bwMode="auto">
            <a:xfrm>
              <a:off x="2496" y="230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334" name="Rectangle 176"/>
            <p:cNvSpPr>
              <a:spLocks noChangeArrowheads="1"/>
            </p:cNvSpPr>
            <p:nvPr/>
          </p:nvSpPr>
          <p:spPr bwMode="auto">
            <a:xfrm>
              <a:off x="2400" y="240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335" name="Rectangle 177"/>
            <p:cNvSpPr>
              <a:spLocks noChangeArrowheads="1"/>
            </p:cNvSpPr>
            <p:nvPr/>
          </p:nvSpPr>
          <p:spPr bwMode="auto">
            <a:xfrm>
              <a:off x="2592" y="230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336" name="Rectangle 178"/>
            <p:cNvSpPr>
              <a:spLocks noChangeArrowheads="1"/>
            </p:cNvSpPr>
            <p:nvPr/>
          </p:nvSpPr>
          <p:spPr bwMode="auto">
            <a:xfrm>
              <a:off x="2688" y="240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337" name="Rectangle 179"/>
            <p:cNvSpPr>
              <a:spLocks noChangeArrowheads="1"/>
            </p:cNvSpPr>
            <p:nvPr/>
          </p:nvSpPr>
          <p:spPr bwMode="auto">
            <a:xfrm>
              <a:off x="2688" y="230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338" name="Rectangle 180"/>
            <p:cNvSpPr>
              <a:spLocks noChangeArrowheads="1"/>
            </p:cNvSpPr>
            <p:nvPr/>
          </p:nvSpPr>
          <p:spPr bwMode="auto">
            <a:xfrm>
              <a:off x="2592" y="240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339" name="Rectangle 181"/>
            <p:cNvSpPr>
              <a:spLocks noChangeArrowheads="1"/>
            </p:cNvSpPr>
            <p:nvPr/>
          </p:nvSpPr>
          <p:spPr bwMode="auto">
            <a:xfrm>
              <a:off x="2016" y="249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340" name="Rectangle 182"/>
            <p:cNvSpPr>
              <a:spLocks noChangeArrowheads="1"/>
            </p:cNvSpPr>
            <p:nvPr/>
          </p:nvSpPr>
          <p:spPr bwMode="auto">
            <a:xfrm>
              <a:off x="2112" y="259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341" name="Rectangle 183"/>
            <p:cNvSpPr>
              <a:spLocks noChangeArrowheads="1"/>
            </p:cNvSpPr>
            <p:nvPr/>
          </p:nvSpPr>
          <p:spPr bwMode="auto">
            <a:xfrm>
              <a:off x="2112" y="249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342" name="Rectangle 184"/>
            <p:cNvSpPr>
              <a:spLocks noChangeArrowheads="1"/>
            </p:cNvSpPr>
            <p:nvPr/>
          </p:nvSpPr>
          <p:spPr bwMode="auto">
            <a:xfrm>
              <a:off x="2016" y="259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343" name="Rectangle 185"/>
            <p:cNvSpPr>
              <a:spLocks noChangeArrowheads="1"/>
            </p:cNvSpPr>
            <p:nvPr/>
          </p:nvSpPr>
          <p:spPr bwMode="auto">
            <a:xfrm>
              <a:off x="2208" y="2496"/>
              <a:ext cx="96" cy="96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344" name="Rectangle 186"/>
            <p:cNvSpPr>
              <a:spLocks noChangeArrowheads="1"/>
            </p:cNvSpPr>
            <p:nvPr/>
          </p:nvSpPr>
          <p:spPr bwMode="auto">
            <a:xfrm>
              <a:off x="2304" y="2592"/>
              <a:ext cx="96" cy="96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345" name="Rectangle 187"/>
            <p:cNvSpPr>
              <a:spLocks noChangeArrowheads="1"/>
            </p:cNvSpPr>
            <p:nvPr/>
          </p:nvSpPr>
          <p:spPr bwMode="auto">
            <a:xfrm>
              <a:off x="2304" y="2496"/>
              <a:ext cx="96" cy="96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346" name="Rectangle 188"/>
            <p:cNvSpPr>
              <a:spLocks noChangeArrowheads="1"/>
            </p:cNvSpPr>
            <p:nvPr/>
          </p:nvSpPr>
          <p:spPr bwMode="auto">
            <a:xfrm>
              <a:off x="2208" y="2592"/>
              <a:ext cx="96" cy="96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347" name="Rectangle 189"/>
            <p:cNvSpPr>
              <a:spLocks noChangeArrowheads="1"/>
            </p:cNvSpPr>
            <p:nvPr/>
          </p:nvSpPr>
          <p:spPr bwMode="auto">
            <a:xfrm>
              <a:off x="2016" y="268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348" name="Rectangle 190"/>
            <p:cNvSpPr>
              <a:spLocks noChangeArrowheads="1"/>
            </p:cNvSpPr>
            <p:nvPr/>
          </p:nvSpPr>
          <p:spPr bwMode="auto">
            <a:xfrm>
              <a:off x="2112" y="278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349" name="Rectangle 191"/>
            <p:cNvSpPr>
              <a:spLocks noChangeArrowheads="1"/>
            </p:cNvSpPr>
            <p:nvPr/>
          </p:nvSpPr>
          <p:spPr bwMode="auto">
            <a:xfrm>
              <a:off x="2112" y="268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350" name="Rectangle 192"/>
            <p:cNvSpPr>
              <a:spLocks noChangeArrowheads="1"/>
            </p:cNvSpPr>
            <p:nvPr/>
          </p:nvSpPr>
          <p:spPr bwMode="auto">
            <a:xfrm>
              <a:off x="2016" y="278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351" name="Rectangle 193"/>
            <p:cNvSpPr>
              <a:spLocks noChangeArrowheads="1"/>
            </p:cNvSpPr>
            <p:nvPr/>
          </p:nvSpPr>
          <p:spPr bwMode="auto">
            <a:xfrm>
              <a:off x="2208" y="268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352" name="Rectangle 194"/>
            <p:cNvSpPr>
              <a:spLocks noChangeArrowheads="1"/>
            </p:cNvSpPr>
            <p:nvPr/>
          </p:nvSpPr>
          <p:spPr bwMode="auto">
            <a:xfrm>
              <a:off x="2304" y="278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353" name="Rectangle 195"/>
            <p:cNvSpPr>
              <a:spLocks noChangeArrowheads="1"/>
            </p:cNvSpPr>
            <p:nvPr/>
          </p:nvSpPr>
          <p:spPr bwMode="auto">
            <a:xfrm>
              <a:off x="2304" y="268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354" name="Rectangle 196"/>
            <p:cNvSpPr>
              <a:spLocks noChangeArrowheads="1"/>
            </p:cNvSpPr>
            <p:nvPr/>
          </p:nvSpPr>
          <p:spPr bwMode="auto">
            <a:xfrm>
              <a:off x="2208" y="278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355" name="Rectangle 197"/>
            <p:cNvSpPr>
              <a:spLocks noChangeArrowheads="1"/>
            </p:cNvSpPr>
            <p:nvPr/>
          </p:nvSpPr>
          <p:spPr bwMode="auto">
            <a:xfrm>
              <a:off x="2400" y="249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356" name="Rectangle 198"/>
            <p:cNvSpPr>
              <a:spLocks noChangeArrowheads="1"/>
            </p:cNvSpPr>
            <p:nvPr/>
          </p:nvSpPr>
          <p:spPr bwMode="auto">
            <a:xfrm>
              <a:off x="2496" y="259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357" name="Rectangle 199"/>
            <p:cNvSpPr>
              <a:spLocks noChangeArrowheads="1"/>
            </p:cNvSpPr>
            <p:nvPr/>
          </p:nvSpPr>
          <p:spPr bwMode="auto">
            <a:xfrm>
              <a:off x="2496" y="249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358" name="Rectangle 200"/>
            <p:cNvSpPr>
              <a:spLocks noChangeArrowheads="1"/>
            </p:cNvSpPr>
            <p:nvPr/>
          </p:nvSpPr>
          <p:spPr bwMode="auto">
            <a:xfrm>
              <a:off x="2400" y="259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359" name="Rectangle 201"/>
            <p:cNvSpPr>
              <a:spLocks noChangeArrowheads="1"/>
            </p:cNvSpPr>
            <p:nvPr/>
          </p:nvSpPr>
          <p:spPr bwMode="auto">
            <a:xfrm>
              <a:off x="2592" y="249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360" name="Rectangle 202"/>
            <p:cNvSpPr>
              <a:spLocks noChangeArrowheads="1"/>
            </p:cNvSpPr>
            <p:nvPr/>
          </p:nvSpPr>
          <p:spPr bwMode="auto">
            <a:xfrm>
              <a:off x="2688" y="259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361" name="Rectangle 203"/>
            <p:cNvSpPr>
              <a:spLocks noChangeArrowheads="1"/>
            </p:cNvSpPr>
            <p:nvPr/>
          </p:nvSpPr>
          <p:spPr bwMode="auto">
            <a:xfrm>
              <a:off x="2688" y="249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362" name="Rectangle 204"/>
            <p:cNvSpPr>
              <a:spLocks noChangeArrowheads="1"/>
            </p:cNvSpPr>
            <p:nvPr/>
          </p:nvSpPr>
          <p:spPr bwMode="auto">
            <a:xfrm>
              <a:off x="2592" y="259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363" name="Rectangle 205"/>
            <p:cNvSpPr>
              <a:spLocks noChangeArrowheads="1"/>
            </p:cNvSpPr>
            <p:nvPr/>
          </p:nvSpPr>
          <p:spPr bwMode="auto">
            <a:xfrm>
              <a:off x="2400" y="268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364" name="Rectangle 206"/>
            <p:cNvSpPr>
              <a:spLocks noChangeArrowheads="1"/>
            </p:cNvSpPr>
            <p:nvPr/>
          </p:nvSpPr>
          <p:spPr bwMode="auto">
            <a:xfrm>
              <a:off x="2496" y="278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365" name="Rectangle 207"/>
            <p:cNvSpPr>
              <a:spLocks noChangeArrowheads="1"/>
            </p:cNvSpPr>
            <p:nvPr/>
          </p:nvSpPr>
          <p:spPr bwMode="auto">
            <a:xfrm>
              <a:off x="2496" y="268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366" name="Rectangle 208"/>
            <p:cNvSpPr>
              <a:spLocks noChangeArrowheads="1"/>
            </p:cNvSpPr>
            <p:nvPr/>
          </p:nvSpPr>
          <p:spPr bwMode="auto">
            <a:xfrm>
              <a:off x="2400" y="278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367" name="Rectangle 209"/>
            <p:cNvSpPr>
              <a:spLocks noChangeArrowheads="1"/>
            </p:cNvSpPr>
            <p:nvPr/>
          </p:nvSpPr>
          <p:spPr bwMode="auto">
            <a:xfrm>
              <a:off x="2592" y="268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368" name="Rectangle 210"/>
            <p:cNvSpPr>
              <a:spLocks noChangeArrowheads="1"/>
            </p:cNvSpPr>
            <p:nvPr/>
          </p:nvSpPr>
          <p:spPr bwMode="auto">
            <a:xfrm>
              <a:off x="2688" y="278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369" name="Rectangle 211"/>
            <p:cNvSpPr>
              <a:spLocks noChangeArrowheads="1"/>
            </p:cNvSpPr>
            <p:nvPr/>
          </p:nvSpPr>
          <p:spPr bwMode="auto">
            <a:xfrm>
              <a:off x="2688" y="268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370" name="Rectangle 212"/>
            <p:cNvSpPr>
              <a:spLocks noChangeArrowheads="1"/>
            </p:cNvSpPr>
            <p:nvPr/>
          </p:nvSpPr>
          <p:spPr bwMode="auto">
            <a:xfrm>
              <a:off x="2592" y="278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371" name="Rectangle 213"/>
            <p:cNvSpPr>
              <a:spLocks noChangeArrowheads="1"/>
            </p:cNvSpPr>
            <p:nvPr/>
          </p:nvSpPr>
          <p:spPr bwMode="auto">
            <a:xfrm>
              <a:off x="2784" y="211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372" name="Rectangle 214"/>
            <p:cNvSpPr>
              <a:spLocks noChangeArrowheads="1"/>
            </p:cNvSpPr>
            <p:nvPr/>
          </p:nvSpPr>
          <p:spPr bwMode="auto">
            <a:xfrm>
              <a:off x="2880" y="220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373" name="Rectangle 215"/>
            <p:cNvSpPr>
              <a:spLocks noChangeArrowheads="1"/>
            </p:cNvSpPr>
            <p:nvPr/>
          </p:nvSpPr>
          <p:spPr bwMode="auto">
            <a:xfrm>
              <a:off x="2880" y="211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374" name="Rectangle 216"/>
            <p:cNvSpPr>
              <a:spLocks noChangeArrowheads="1"/>
            </p:cNvSpPr>
            <p:nvPr/>
          </p:nvSpPr>
          <p:spPr bwMode="auto">
            <a:xfrm>
              <a:off x="2784" y="220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375" name="Rectangle 217"/>
            <p:cNvSpPr>
              <a:spLocks noChangeArrowheads="1"/>
            </p:cNvSpPr>
            <p:nvPr/>
          </p:nvSpPr>
          <p:spPr bwMode="auto">
            <a:xfrm>
              <a:off x="2976" y="211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376" name="Rectangle 218"/>
            <p:cNvSpPr>
              <a:spLocks noChangeArrowheads="1"/>
            </p:cNvSpPr>
            <p:nvPr/>
          </p:nvSpPr>
          <p:spPr bwMode="auto">
            <a:xfrm>
              <a:off x="3072" y="2208"/>
              <a:ext cx="96" cy="96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377" name="Rectangle 219"/>
            <p:cNvSpPr>
              <a:spLocks noChangeArrowheads="1"/>
            </p:cNvSpPr>
            <p:nvPr/>
          </p:nvSpPr>
          <p:spPr bwMode="auto">
            <a:xfrm>
              <a:off x="3072" y="211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378" name="Rectangle 220"/>
            <p:cNvSpPr>
              <a:spLocks noChangeArrowheads="1"/>
            </p:cNvSpPr>
            <p:nvPr/>
          </p:nvSpPr>
          <p:spPr bwMode="auto">
            <a:xfrm>
              <a:off x="2976" y="220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379" name="Rectangle 221"/>
            <p:cNvSpPr>
              <a:spLocks noChangeArrowheads="1"/>
            </p:cNvSpPr>
            <p:nvPr/>
          </p:nvSpPr>
          <p:spPr bwMode="auto">
            <a:xfrm>
              <a:off x="2784" y="230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380" name="Rectangle 222"/>
            <p:cNvSpPr>
              <a:spLocks noChangeArrowheads="1"/>
            </p:cNvSpPr>
            <p:nvPr/>
          </p:nvSpPr>
          <p:spPr bwMode="auto">
            <a:xfrm>
              <a:off x="2880" y="240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381" name="Rectangle 223"/>
            <p:cNvSpPr>
              <a:spLocks noChangeArrowheads="1"/>
            </p:cNvSpPr>
            <p:nvPr/>
          </p:nvSpPr>
          <p:spPr bwMode="auto">
            <a:xfrm>
              <a:off x="2880" y="230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382" name="Rectangle 224"/>
            <p:cNvSpPr>
              <a:spLocks noChangeArrowheads="1"/>
            </p:cNvSpPr>
            <p:nvPr/>
          </p:nvSpPr>
          <p:spPr bwMode="auto">
            <a:xfrm>
              <a:off x="2784" y="240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383" name="Rectangle 225"/>
            <p:cNvSpPr>
              <a:spLocks noChangeArrowheads="1"/>
            </p:cNvSpPr>
            <p:nvPr/>
          </p:nvSpPr>
          <p:spPr bwMode="auto">
            <a:xfrm>
              <a:off x="2976" y="230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384" name="Rectangle 226"/>
            <p:cNvSpPr>
              <a:spLocks noChangeArrowheads="1"/>
            </p:cNvSpPr>
            <p:nvPr/>
          </p:nvSpPr>
          <p:spPr bwMode="auto">
            <a:xfrm>
              <a:off x="3072" y="240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385" name="Rectangle 227"/>
            <p:cNvSpPr>
              <a:spLocks noChangeArrowheads="1"/>
            </p:cNvSpPr>
            <p:nvPr/>
          </p:nvSpPr>
          <p:spPr bwMode="auto">
            <a:xfrm>
              <a:off x="3072" y="230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386" name="Rectangle 228"/>
            <p:cNvSpPr>
              <a:spLocks noChangeArrowheads="1"/>
            </p:cNvSpPr>
            <p:nvPr/>
          </p:nvSpPr>
          <p:spPr bwMode="auto">
            <a:xfrm>
              <a:off x="2976" y="240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387" name="Rectangle 229"/>
            <p:cNvSpPr>
              <a:spLocks noChangeArrowheads="1"/>
            </p:cNvSpPr>
            <p:nvPr/>
          </p:nvSpPr>
          <p:spPr bwMode="auto">
            <a:xfrm>
              <a:off x="3168" y="211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388" name="Rectangle 230"/>
            <p:cNvSpPr>
              <a:spLocks noChangeArrowheads="1"/>
            </p:cNvSpPr>
            <p:nvPr/>
          </p:nvSpPr>
          <p:spPr bwMode="auto">
            <a:xfrm>
              <a:off x="3264" y="2208"/>
              <a:ext cx="96" cy="96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389" name="Rectangle 231"/>
            <p:cNvSpPr>
              <a:spLocks noChangeArrowheads="1"/>
            </p:cNvSpPr>
            <p:nvPr/>
          </p:nvSpPr>
          <p:spPr bwMode="auto">
            <a:xfrm>
              <a:off x="3264" y="211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390" name="Rectangle 232"/>
            <p:cNvSpPr>
              <a:spLocks noChangeArrowheads="1"/>
            </p:cNvSpPr>
            <p:nvPr/>
          </p:nvSpPr>
          <p:spPr bwMode="auto">
            <a:xfrm>
              <a:off x="3168" y="2208"/>
              <a:ext cx="96" cy="96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391" name="Rectangle 233"/>
            <p:cNvSpPr>
              <a:spLocks noChangeArrowheads="1"/>
            </p:cNvSpPr>
            <p:nvPr/>
          </p:nvSpPr>
          <p:spPr bwMode="auto">
            <a:xfrm>
              <a:off x="3360" y="211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392" name="Rectangle 234"/>
            <p:cNvSpPr>
              <a:spLocks noChangeArrowheads="1"/>
            </p:cNvSpPr>
            <p:nvPr/>
          </p:nvSpPr>
          <p:spPr bwMode="auto">
            <a:xfrm>
              <a:off x="3456" y="220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393" name="Rectangle 235"/>
            <p:cNvSpPr>
              <a:spLocks noChangeArrowheads="1"/>
            </p:cNvSpPr>
            <p:nvPr/>
          </p:nvSpPr>
          <p:spPr bwMode="auto">
            <a:xfrm>
              <a:off x="3456" y="211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394" name="Rectangle 236"/>
            <p:cNvSpPr>
              <a:spLocks noChangeArrowheads="1"/>
            </p:cNvSpPr>
            <p:nvPr/>
          </p:nvSpPr>
          <p:spPr bwMode="auto">
            <a:xfrm>
              <a:off x="3360" y="220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395" name="Rectangle 237"/>
            <p:cNvSpPr>
              <a:spLocks noChangeArrowheads="1"/>
            </p:cNvSpPr>
            <p:nvPr/>
          </p:nvSpPr>
          <p:spPr bwMode="auto">
            <a:xfrm>
              <a:off x="3168" y="230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396" name="Rectangle 238"/>
            <p:cNvSpPr>
              <a:spLocks noChangeArrowheads="1"/>
            </p:cNvSpPr>
            <p:nvPr/>
          </p:nvSpPr>
          <p:spPr bwMode="auto">
            <a:xfrm>
              <a:off x="3264" y="240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397" name="Rectangle 239"/>
            <p:cNvSpPr>
              <a:spLocks noChangeArrowheads="1"/>
            </p:cNvSpPr>
            <p:nvPr/>
          </p:nvSpPr>
          <p:spPr bwMode="auto">
            <a:xfrm>
              <a:off x="3264" y="230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398" name="Rectangle 240"/>
            <p:cNvSpPr>
              <a:spLocks noChangeArrowheads="1"/>
            </p:cNvSpPr>
            <p:nvPr/>
          </p:nvSpPr>
          <p:spPr bwMode="auto">
            <a:xfrm>
              <a:off x="3168" y="240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399" name="Rectangle 241"/>
            <p:cNvSpPr>
              <a:spLocks noChangeArrowheads="1"/>
            </p:cNvSpPr>
            <p:nvPr/>
          </p:nvSpPr>
          <p:spPr bwMode="auto">
            <a:xfrm>
              <a:off x="3360" y="230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400" name="Rectangle 242"/>
            <p:cNvSpPr>
              <a:spLocks noChangeArrowheads="1"/>
            </p:cNvSpPr>
            <p:nvPr/>
          </p:nvSpPr>
          <p:spPr bwMode="auto">
            <a:xfrm>
              <a:off x="3456" y="240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401" name="Rectangle 243"/>
            <p:cNvSpPr>
              <a:spLocks noChangeArrowheads="1"/>
            </p:cNvSpPr>
            <p:nvPr/>
          </p:nvSpPr>
          <p:spPr bwMode="auto">
            <a:xfrm>
              <a:off x="3456" y="230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402" name="Rectangle 244"/>
            <p:cNvSpPr>
              <a:spLocks noChangeArrowheads="1"/>
            </p:cNvSpPr>
            <p:nvPr/>
          </p:nvSpPr>
          <p:spPr bwMode="auto">
            <a:xfrm>
              <a:off x="3360" y="240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403" name="Rectangle 245"/>
            <p:cNvSpPr>
              <a:spLocks noChangeArrowheads="1"/>
            </p:cNvSpPr>
            <p:nvPr/>
          </p:nvSpPr>
          <p:spPr bwMode="auto">
            <a:xfrm>
              <a:off x="2784" y="249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404" name="Rectangle 246"/>
            <p:cNvSpPr>
              <a:spLocks noChangeArrowheads="1"/>
            </p:cNvSpPr>
            <p:nvPr/>
          </p:nvSpPr>
          <p:spPr bwMode="auto">
            <a:xfrm>
              <a:off x="2880" y="259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405" name="Rectangle 247"/>
            <p:cNvSpPr>
              <a:spLocks noChangeArrowheads="1"/>
            </p:cNvSpPr>
            <p:nvPr/>
          </p:nvSpPr>
          <p:spPr bwMode="auto">
            <a:xfrm>
              <a:off x="2880" y="249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406" name="Rectangle 248"/>
            <p:cNvSpPr>
              <a:spLocks noChangeArrowheads="1"/>
            </p:cNvSpPr>
            <p:nvPr/>
          </p:nvSpPr>
          <p:spPr bwMode="auto">
            <a:xfrm>
              <a:off x="2784" y="259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407" name="Rectangle 249"/>
            <p:cNvSpPr>
              <a:spLocks noChangeArrowheads="1"/>
            </p:cNvSpPr>
            <p:nvPr/>
          </p:nvSpPr>
          <p:spPr bwMode="auto">
            <a:xfrm>
              <a:off x="2976" y="249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408" name="Rectangle 250"/>
            <p:cNvSpPr>
              <a:spLocks noChangeArrowheads="1"/>
            </p:cNvSpPr>
            <p:nvPr/>
          </p:nvSpPr>
          <p:spPr bwMode="auto">
            <a:xfrm>
              <a:off x="3072" y="259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409" name="Rectangle 251"/>
            <p:cNvSpPr>
              <a:spLocks noChangeArrowheads="1"/>
            </p:cNvSpPr>
            <p:nvPr/>
          </p:nvSpPr>
          <p:spPr bwMode="auto">
            <a:xfrm>
              <a:off x="3072" y="249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410" name="Rectangle 252"/>
            <p:cNvSpPr>
              <a:spLocks noChangeArrowheads="1"/>
            </p:cNvSpPr>
            <p:nvPr/>
          </p:nvSpPr>
          <p:spPr bwMode="auto">
            <a:xfrm>
              <a:off x="2976" y="259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411" name="Rectangle 253"/>
            <p:cNvSpPr>
              <a:spLocks noChangeArrowheads="1"/>
            </p:cNvSpPr>
            <p:nvPr/>
          </p:nvSpPr>
          <p:spPr bwMode="auto">
            <a:xfrm>
              <a:off x="2784" y="268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412" name="Rectangle 254"/>
            <p:cNvSpPr>
              <a:spLocks noChangeArrowheads="1"/>
            </p:cNvSpPr>
            <p:nvPr/>
          </p:nvSpPr>
          <p:spPr bwMode="auto">
            <a:xfrm>
              <a:off x="2880" y="278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413" name="Rectangle 255"/>
            <p:cNvSpPr>
              <a:spLocks noChangeArrowheads="1"/>
            </p:cNvSpPr>
            <p:nvPr/>
          </p:nvSpPr>
          <p:spPr bwMode="auto">
            <a:xfrm>
              <a:off x="2880" y="268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414" name="Rectangle 256"/>
            <p:cNvSpPr>
              <a:spLocks noChangeArrowheads="1"/>
            </p:cNvSpPr>
            <p:nvPr/>
          </p:nvSpPr>
          <p:spPr bwMode="auto">
            <a:xfrm>
              <a:off x="2784" y="278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415" name="Rectangle 257"/>
            <p:cNvSpPr>
              <a:spLocks noChangeArrowheads="1"/>
            </p:cNvSpPr>
            <p:nvPr/>
          </p:nvSpPr>
          <p:spPr bwMode="auto">
            <a:xfrm>
              <a:off x="2976" y="268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416" name="Rectangle 258"/>
            <p:cNvSpPr>
              <a:spLocks noChangeArrowheads="1"/>
            </p:cNvSpPr>
            <p:nvPr/>
          </p:nvSpPr>
          <p:spPr bwMode="auto">
            <a:xfrm>
              <a:off x="3072" y="278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417" name="Rectangle 259"/>
            <p:cNvSpPr>
              <a:spLocks noChangeArrowheads="1"/>
            </p:cNvSpPr>
            <p:nvPr/>
          </p:nvSpPr>
          <p:spPr bwMode="auto">
            <a:xfrm>
              <a:off x="3072" y="268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418" name="Rectangle 260"/>
            <p:cNvSpPr>
              <a:spLocks noChangeArrowheads="1"/>
            </p:cNvSpPr>
            <p:nvPr/>
          </p:nvSpPr>
          <p:spPr bwMode="auto">
            <a:xfrm>
              <a:off x="2976" y="278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419" name="Rectangle 261"/>
            <p:cNvSpPr>
              <a:spLocks noChangeArrowheads="1"/>
            </p:cNvSpPr>
            <p:nvPr/>
          </p:nvSpPr>
          <p:spPr bwMode="auto">
            <a:xfrm>
              <a:off x="3168" y="249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420" name="Rectangle 262"/>
            <p:cNvSpPr>
              <a:spLocks noChangeArrowheads="1"/>
            </p:cNvSpPr>
            <p:nvPr/>
          </p:nvSpPr>
          <p:spPr bwMode="auto">
            <a:xfrm>
              <a:off x="3264" y="259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421" name="Rectangle 263"/>
            <p:cNvSpPr>
              <a:spLocks noChangeArrowheads="1"/>
            </p:cNvSpPr>
            <p:nvPr/>
          </p:nvSpPr>
          <p:spPr bwMode="auto">
            <a:xfrm>
              <a:off x="3264" y="249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422" name="Rectangle 264"/>
            <p:cNvSpPr>
              <a:spLocks noChangeArrowheads="1"/>
            </p:cNvSpPr>
            <p:nvPr/>
          </p:nvSpPr>
          <p:spPr bwMode="auto">
            <a:xfrm>
              <a:off x="3168" y="259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423" name="Rectangle 265"/>
            <p:cNvSpPr>
              <a:spLocks noChangeArrowheads="1"/>
            </p:cNvSpPr>
            <p:nvPr/>
          </p:nvSpPr>
          <p:spPr bwMode="auto">
            <a:xfrm>
              <a:off x="3360" y="249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424" name="Rectangle 266"/>
            <p:cNvSpPr>
              <a:spLocks noChangeArrowheads="1"/>
            </p:cNvSpPr>
            <p:nvPr/>
          </p:nvSpPr>
          <p:spPr bwMode="auto">
            <a:xfrm>
              <a:off x="3456" y="259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425" name="Rectangle 267"/>
            <p:cNvSpPr>
              <a:spLocks noChangeArrowheads="1"/>
            </p:cNvSpPr>
            <p:nvPr/>
          </p:nvSpPr>
          <p:spPr bwMode="auto">
            <a:xfrm>
              <a:off x="3456" y="249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426" name="Rectangle 268"/>
            <p:cNvSpPr>
              <a:spLocks noChangeArrowheads="1"/>
            </p:cNvSpPr>
            <p:nvPr/>
          </p:nvSpPr>
          <p:spPr bwMode="auto">
            <a:xfrm>
              <a:off x="3360" y="259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427" name="Rectangle 269"/>
            <p:cNvSpPr>
              <a:spLocks noChangeArrowheads="1"/>
            </p:cNvSpPr>
            <p:nvPr/>
          </p:nvSpPr>
          <p:spPr bwMode="auto">
            <a:xfrm>
              <a:off x="3168" y="268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428" name="Rectangle 270"/>
            <p:cNvSpPr>
              <a:spLocks noChangeArrowheads="1"/>
            </p:cNvSpPr>
            <p:nvPr/>
          </p:nvSpPr>
          <p:spPr bwMode="auto">
            <a:xfrm>
              <a:off x="3264" y="278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429" name="Rectangle 271"/>
            <p:cNvSpPr>
              <a:spLocks noChangeArrowheads="1"/>
            </p:cNvSpPr>
            <p:nvPr/>
          </p:nvSpPr>
          <p:spPr bwMode="auto">
            <a:xfrm>
              <a:off x="3264" y="268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430" name="Rectangle 272"/>
            <p:cNvSpPr>
              <a:spLocks noChangeArrowheads="1"/>
            </p:cNvSpPr>
            <p:nvPr/>
          </p:nvSpPr>
          <p:spPr bwMode="auto">
            <a:xfrm>
              <a:off x="3168" y="278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431" name="Rectangle 273"/>
            <p:cNvSpPr>
              <a:spLocks noChangeArrowheads="1"/>
            </p:cNvSpPr>
            <p:nvPr/>
          </p:nvSpPr>
          <p:spPr bwMode="auto">
            <a:xfrm>
              <a:off x="3360" y="268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432" name="Rectangle 274"/>
            <p:cNvSpPr>
              <a:spLocks noChangeArrowheads="1"/>
            </p:cNvSpPr>
            <p:nvPr/>
          </p:nvSpPr>
          <p:spPr bwMode="auto">
            <a:xfrm>
              <a:off x="3456" y="278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433" name="Rectangle 275"/>
            <p:cNvSpPr>
              <a:spLocks noChangeArrowheads="1"/>
            </p:cNvSpPr>
            <p:nvPr/>
          </p:nvSpPr>
          <p:spPr bwMode="auto">
            <a:xfrm>
              <a:off x="3456" y="268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434" name="Rectangle 276"/>
            <p:cNvSpPr>
              <a:spLocks noChangeArrowheads="1"/>
            </p:cNvSpPr>
            <p:nvPr/>
          </p:nvSpPr>
          <p:spPr bwMode="auto">
            <a:xfrm>
              <a:off x="3360" y="278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</p:grpSp>
      <p:grpSp>
        <p:nvGrpSpPr>
          <p:cNvPr id="38920" name="Group 277"/>
          <p:cNvGrpSpPr>
            <a:grpSpLocks/>
          </p:cNvGrpSpPr>
          <p:nvPr/>
        </p:nvGrpSpPr>
        <p:grpSpPr bwMode="auto">
          <a:xfrm>
            <a:off x="5758415" y="2362200"/>
            <a:ext cx="2251075" cy="2438400"/>
            <a:chOff x="2496" y="528"/>
            <a:chExt cx="1536" cy="1536"/>
          </a:xfrm>
        </p:grpSpPr>
        <p:sp>
          <p:nvSpPr>
            <p:cNvPr id="38923" name="Rectangle 278"/>
            <p:cNvSpPr>
              <a:spLocks noChangeArrowheads="1"/>
            </p:cNvSpPr>
            <p:nvPr/>
          </p:nvSpPr>
          <p:spPr bwMode="auto">
            <a:xfrm>
              <a:off x="2496" y="52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8924" name="Rectangle 279"/>
            <p:cNvSpPr>
              <a:spLocks noChangeArrowheads="1"/>
            </p:cNvSpPr>
            <p:nvPr/>
          </p:nvSpPr>
          <p:spPr bwMode="auto">
            <a:xfrm>
              <a:off x="2592" y="62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8925" name="Rectangle 280"/>
            <p:cNvSpPr>
              <a:spLocks noChangeArrowheads="1"/>
            </p:cNvSpPr>
            <p:nvPr/>
          </p:nvSpPr>
          <p:spPr bwMode="auto">
            <a:xfrm>
              <a:off x="2592" y="52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8926" name="Rectangle 281"/>
            <p:cNvSpPr>
              <a:spLocks noChangeArrowheads="1"/>
            </p:cNvSpPr>
            <p:nvPr/>
          </p:nvSpPr>
          <p:spPr bwMode="auto">
            <a:xfrm>
              <a:off x="2496" y="62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8927" name="Rectangle 282"/>
            <p:cNvSpPr>
              <a:spLocks noChangeArrowheads="1"/>
            </p:cNvSpPr>
            <p:nvPr/>
          </p:nvSpPr>
          <p:spPr bwMode="auto">
            <a:xfrm>
              <a:off x="2688" y="52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8928" name="Rectangle 283"/>
            <p:cNvSpPr>
              <a:spLocks noChangeArrowheads="1"/>
            </p:cNvSpPr>
            <p:nvPr/>
          </p:nvSpPr>
          <p:spPr bwMode="auto">
            <a:xfrm>
              <a:off x="2784" y="62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8929" name="Rectangle 284"/>
            <p:cNvSpPr>
              <a:spLocks noChangeArrowheads="1"/>
            </p:cNvSpPr>
            <p:nvPr/>
          </p:nvSpPr>
          <p:spPr bwMode="auto">
            <a:xfrm>
              <a:off x="2784" y="52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8930" name="Rectangle 285"/>
            <p:cNvSpPr>
              <a:spLocks noChangeArrowheads="1"/>
            </p:cNvSpPr>
            <p:nvPr/>
          </p:nvSpPr>
          <p:spPr bwMode="auto">
            <a:xfrm>
              <a:off x="2688" y="62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8931" name="Rectangle 286"/>
            <p:cNvSpPr>
              <a:spLocks noChangeArrowheads="1"/>
            </p:cNvSpPr>
            <p:nvPr/>
          </p:nvSpPr>
          <p:spPr bwMode="auto">
            <a:xfrm>
              <a:off x="2496" y="72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8932" name="Rectangle 287"/>
            <p:cNvSpPr>
              <a:spLocks noChangeArrowheads="1"/>
            </p:cNvSpPr>
            <p:nvPr/>
          </p:nvSpPr>
          <p:spPr bwMode="auto">
            <a:xfrm>
              <a:off x="2592" y="81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8933" name="Rectangle 288"/>
            <p:cNvSpPr>
              <a:spLocks noChangeArrowheads="1"/>
            </p:cNvSpPr>
            <p:nvPr/>
          </p:nvSpPr>
          <p:spPr bwMode="auto">
            <a:xfrm>
              <a:off x="2592" y="72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8934" name="Rectangle 289"/>
            <p:cNvSpPr>
              <a:spLocks noChangeArrowheads="1"/>
            </p:cNvSpPr>
            <p:nvPr/>
          </p:nvSpPr>
          <p:spPr bwMode="auto">
            <a:xfrm>
              <a:off x="2496" y="81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8935" name="Rectangle 290"/>
            <p:cNvSpPr>
              <a:spLocks noChangeArrowheads="1"/>
            </p:cNvSpPr>
            <p:nvPr/>
          </p:nvSpPr>
          <p:spPr bwMode="auto">
            <a:xfrm>
              <a:off x="2688" y="72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8936" name="Rectangle 291"/>
            <p:cNvSpPr>
              <a:spLocks noChangeArrowheads="1"/>
            </p:cNvSpPr>
            <p:nvPr/>
          </p:nvSpPr>
          <p:spPr bwMode="auto">
            <a:xfrm>
              <a:off x="2784" y="81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8937" name="Rectangle 292"/>
            <p:cNvSpPr>
              <a:spLocks noChangeArrowheads="1"/>
            </p:cNvSpPr>
            <p:nvPr/>
          </p:nvSpPr>
          <p:spPr bwMode="auto">
            <a:xfrm>
              <a:off x="2784" y="72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8938" name="Rectangle 293"/>
            <p:cNvSpPr>
              <a:spLocks noChangeArrowheads="1"/>
            </p:cNvSpPr>
            <p:nvPr/>
          </p:nvSpPr>
          <p:spPr bwMode="auto">
            <a:xfrm>
              <a:off x="2688" y="81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8939" name="Rectangle 294"/>
            <p:cNvSpPr>
              <a:spLocks noChangeArrowheads="1"/>
            </p:cNvSpPr>
            <p:nvPr/>
          </p:nvSpPr>
          <p:spPr bwMode="auto">
            <a:xfrm>
              <a:off x="2880" y="52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8940" name="Rectangle 295"/>
            <p:cNvSpPr>
              <a:spLocks noChangeArrowheads="1"/>
            </p:cNvSpPr>
            <p:nvPr/>
          </p:nvSpPr>
          <p:spPr bwMode="auto">
            <a:xfrm>
              <a:off x="2976" y="62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8941" name="Rectangle 296"/>
            <p:cNvSpPr>
              <a:spLocks noChangeArrowheads="1"/>
            </p:cNvSpPr>
            <p:nvPr/>
          </p:nvSpPr>
          <p:spPr bwMode="auto">
            <a:xfrm>
              <a:off x="2976" y="52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8942" name="Rectangle 297"/>
            <p:cNvSpPr>
              <a:spLocks noChangeArrowheads="1"/>
            </p:cNvSpPr>
            <p:nvPr/>
          </p:nvSpPr>
          <p:spPr bwMode="auto">
            <a:xfrm>
              <a:off x="2880" y="62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8943" name="Rectangle 298"/>
            <p:cNvSpPr>
              <a:spLocks noChangeArrowheads="1"/>
            </p:cNvSpPr>
            <p:nvPr/>
          </p:nvSpPr>
          <p:spPr bwMode="auto">
            <a:xfrm>
              <a:off x="3072" y="52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8944" name="Rectangle 299"/>
            <p:cNvSpPr>
              <a:spLocks noChangeArrowheads="1"/>
            </p:cNvSpPr>
            <p:nvPr/>
          </p:nvSpPr>
          <p:spPr bwMode="auto">
            <a:xfrm>
              <a:off x="3168" y="62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8945" name="Rectangle 300"/>
            <p:cNvSpPr>
              <a:spLocks noChangeArrowheads="1"/>
            </p:cNvSpPr>
            <p:nvPr/>
          </p:nvSpPr>
          <p:spPr bwMode="auto">
            <a:xfrm>
              <a:off x="3168" y="52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8946" name="Rectangle 301"/>
            <p:cNvSpPr>
              <a:spLocks noChangeArrowheads="1"/>
            </p:cNvSpPr>
            <p:nvPr/>
          </p:nvSpPr>
          <p:spPr bwMode="auto">
            <a:xfrm>
              <a:off x="3072" y="62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8947" name="Rectangle 302"/>
            <p:cNvSpPr>
              <a:spLocks noChangeArrowheads="1"/>
            </p:cNvSpPr>
            <p:nvPr/>
          </p:nvSpPr>
          <p:spPr bwMode="auto">
            <a:xfrm>
              <a:off x="2880" y="72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8948" name="Rectangle 303"/>
            <p:cNvSpPr>
              <a:spLocks noChangeArrowheads="1"/>
            </p:cNvSpPr>
            <p:nvPr/>
          </p:nvSpPr>
          <p:spPr bwMode="auto">
            <a:xfrm>
              <a:off x="2976" y="816"/>
              <a:ext cx="96" cy="96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8949" name="Rectangle 304"/>
            <p:cNvSpPr>
              <a:spLocks noChangeArrowheads="1"/>
            </p:cNvSpPr>
            <p:nvPr/>
          </p:nvSpPr>
          <p:spPr bwMode="auto">
            <a:xfrm>
              <a:off x="2976" y="72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8950" name="Rectangle 305"/>
            <p:cNvSpPr>
              <a:spLocks noChangeArrowheads="1"/>
            </p:cNvSpPr>
            <p:nvPr/>
          </p:nvSpPr>
          <p:spPr bwMode="auto">
            <a:xfrm>
              <a:off x="2880" y="816"/>
              <a:ext cx="96" cy="96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8951" name="Rectangle 306"/>
            <p:cNvSpPr>
              <a:spLocks noChangeArrowheads="1"/>
            </p:cNvSpPr>
            <p:nvPr/>
          </p:nvSpPr>
          <p:spPr bwMode="auto">
            <a:xfrm>
              <a:off x="3072" y="72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8952" name="Rectangle 307"/>
            <p:cNvSpPr>
              <a:spLocks noChangeArrowheads="1"/>
            </p:cNvSpPr>
            <p:nvPr/>
          </p:nvSpPr>
          <p:spPr bwMode="auto">
            <a:xfrm>
              <a:off x="3168" y="81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8953" name="Rectangle 308"/>
            <p:cNvSpPr>
              <a:spLocks noChangeArrowheads="1"/>
            </p:cNvSpPr>
            <p:nvPr/>
          </p:nvSpPr>
          <p:spPr bwMode="auto">
            <a:xfrm>
              <a:off x="3168" y="72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8954" name="Rectangle 309"/>
            <p:cNvSpPr>
              <a:spLocks noChangeArrowheads="1"/>
            </p:cNvSpPr>
            <p:nvPr/>
          </p:nvSpPr>
          <p:spPr bwMode="auto">
            <a:xfrm>
              <a:off x="3072" y="816"/>
              <a:ext cx="96" cy="96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8955" name="Rectangle 310"/>
            <p:cNvSpPr>
              <a:spLocks noChangeArrowheads="1"/>
            </p:cNvSpPr>
            <p:nvPr/>
          </p:nvSpPr>
          <p:spPr bwMode="auto">
            <a:xfrm>
              <a:off x="2496" y="91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8956" name="Rectangle 311"/>
            <p:cNvSpPr>
              <a:spLocks noChangeArrowheads="1"/>
            </p:cNvSpPr>
            <p:nvPr/>
          </p:nvSpPr>
          <p:spPr bwMode="auto">
            <a:xfrm>
              <a:off x="2592" y="100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8957" name="Rectangle 312"/>
            <p:cNvSpPr>
              <a:spLocks noChangeArrowheads="1"/>
            </p:cNvSpPr>
            <p:nvPr/>
          </p:nvSpPr>
          <p:spPr bwMode="auto">
            <a:xfrm>
              <a:off x="2592" y="91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8958" name="Rectangle 313"/>
            <p:cNvSpPr>
              <a:spLocks noChangeArrowheads="1"/>
            </p:cNvSpPr>
            <p:nvPr/>
          </p:nvSpPr>
          <p:spPr bwMode="auto">
            <a:xfrm>
              <a:off x="2496" y="100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8959" name="Rectangle 314"/>
            <p:cNvSpPr>
              <a:spLocks noChangeArrowheads="1"/>
            </p:cNvSpPr>
            <p:nvPr/>
          </p:nvSpPr>
          <p:spPr bwMode="auto">
            <a:xfrm>
              <a:off x="2688" y="91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8960" name="Rectangle 315"/>
            <p:cNvSpPr>
              <a:spLocks noChangeArrowheads="1"/>
            </p:cNvSpPr>
            <p:nvPr/>
          </p:nvSpPr>
          <p:spPr bwMode="auto">
            <a:xfrm>
              <a:off x="2784" y="100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8961" name="Rectangle 316"/>
            <p:cNvSpPr>
              <a:spLocks noChangeArrowheads="1"/>
            </p:cNvSpPr>
            <p:nvPr/>
          </p:nvSpPr>
          <p:spPr bwMode="auto">
            <a:xfrm>
              <a:off x="2784" y="91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8962" name="Rectangle 317"/>
            <p:cNvSpPr>
              <a:spLocks noChangeArrowheads="1"/>
            </p:cNvSpPr>
            <p:nvPr/>
          </p:nvSpPr>
          <p:spPr bwMode="auto">
            <a:xfrm>
              <a:off x="2688" y="100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8963" name="Rectangle 318"/>
            <p:cNvSpPr>
              <a:spLocks noChangeArrowheads="1"/>
            </p:cNvSpPr>
            <p:nvPr/>
          </p:nvSpPr>
          <p:spPr bwMode="auto">
            <a:xfrm>
              <a:off x="2496" y="110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8964" name="Rectangle 319"/>
            <p:cNvSpPr>
              <a:spLocks noChangeArrowheads="1"/>
            </p:cNvSpPr>
            <p:nvPr/>
          </p:nvSpPr>
          <p:spPr bwMode="auto">
            <a:xfrm>
              <a:off x="2592" y="120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8965" name="Rectangle 320"/>
            <p:cNvSpPr>
              <a:spLocks noChangeArrowheads="1"/>
            </p:cNvSpPr>
            <p:nvPr/>
          </p:nvSpPr>
          <p:spPr bwMode="auto">
            <a:xfrm>
              <a:off x="2592" y="110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8966" name="Rectangle 321"/>
            <p:cNvSpPr>
              <a:spLocks noChangeArrowheads="1"/>
            </p:cNvSpPr>
            <p:nvPr/>
          </p:nvSpPr>
          <p:spPr bwMode="auto">
            <a:xfrm>
              <a:off x="2496" y="120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8967" name="Rectangle 322"/>
            <p:cNvSpPr>
              <a:spLocks noChangeArrowheads="1"/>
            </p:cNvSpPr>
            <p:nvPr/>
          </p:nvSpPr>
          <p:spPr bwMode="auto">
            <a:xfrm>
              <a:off x="2688" y="110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8968" name="Rectangle 323"/>
            <p:cNvSpPr>
              <a:spLocks noChangeArrowheads="1"/>
            </p:cNvSpPr>
            <p:nvPr/>
          </p:nvSpPr>
          <p:spPr bwMode="auto">
            <a:xfrm>
              <a:off x="2784" y="120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8969" name="Rectangle 324"/>
            <p:cNvSpPr>
              <a:spLocks noChangeArrowheads="1"/>
            </p:cNvSpPr>
            <p:nvPr/>
          </p:nvSpPr>
          <p:spPr bwMode="auto">
            <a:xfrm>
              <a:off x="2784" y="110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8970" name="Rectangle 325"/>
            <p:cNvSpPr>
              <a:spLocks noChangeArrowheads="1"/>
            </p:cNvSpPr>
            <p:nvPr/>
          </p:nvSpPr>
          <p:spPr bwMode="auto">
            <a:xfrm>
              <a:off x="2688" y="120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8971" name="Rectangle 326"/>
            <p:cNvSpPr>
              <a:spLocks noChangeArrowheads="1"/>
            </p:cNvSpPr>
            <p:nvPr/>
          </p:nvSpPr>
          <p:spPr bwMode="auto">
            <a:xfrm>
              <a:off x="2880" y="91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8972" name="Rectangle 327"/>
            <p:cNvSpPr>
              <a:spLocks noChangeArrowheads="1"/>
            </p:cNvSpPr>
            <p:nvPr/>
          </p:nvSpPr>
          <p:spPr bwMode="auto">
            <a:xfrm>
              <a:off x="2976" y="1008"/>
              <a:ext cx="96" cy="96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8973" name="Rectangle 328"/>
            <p:cNvSpPr>
              <a:spLocks noChangeArrowheads="1"/>
            </p:cNvSpPr>
            <p:nvPr/>
          </p:nvSpPr>
          <p:spPr bwMode="auto">
            <a:xfrm>
              <a:off x="2976" y="91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8974" name="Rectangle 329"/>
            <p:cNvSpPr>
              <a:spLocks noChangeArrowheads="1"/>
            </p:cNvSpPr>
            <p:nvPr/>
          </p:nvSpPr>
          <p:spPr bwMode="auto">
            <a:xfrm>
              <a:off x="2880" y="100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8975" name="Rectangle 330"/>
            <p:cNvSpPr>
              <a:spLocks noChangeArrowheads="1"/>
            </p:cNvSpPr>
            <p:nvPr/>
          </p:nvSpPr>
          <p:spPr bwMode="auto">
            <a:xfrm>
              <a:off x="3072" y="912"/>
              <a:ext cx="96" cy="96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8976" name="Rectangle 331"/>
            <p:cNvSpPr>
              <a:spLocks noChangeArrowheads="1"/>
            </p:cNvSpPr>
            <p:nvPr/>
          </p:nvSpPr>
          <p:spPr bwMode="auto">
            <a:xfrm>
              <a:off x="3168" y="100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8977" name="Rectangle 332"/>
            <p:cNvSpPr>
              <a:spLocks noChangeArrowheads="1"/>
            </p:cNvSpPr>
            <p:nvPr/>
          </p:nvSpPr>
          <p:spPr bwMode="auto">
            <a:xfrm>
              <a:off x="3168" y="91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8978" name="Rectangle 333"/>
            <p:cNvSpPr>
              <a:spLocks noChangeArrowheads="1"/>
            </p:cNvSpPr>
            <p:nvPr/>
          </p:nvSpPr>
          <p:spPr bwMode="auto">
            <a:xfrm>
              <a:off x="3072" y="1008"/>
              <a:ext cx="96" cy="96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8979" name="Rectangle 334"/>
            <p:cNvSpPr>
              <a:spLocks noChangeArrowheads="1"/>
            </p:cNvSpPr>
            <p:nvPr/>
          </p:nvSpPr>
          <p:spPr bwMode="auto">
            <a:xfrm>
              <a:off x="2880" y="110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8980" name="Rectangle 335"/>
            <p:cNvSpPr>
              <a:spLocks noChangeArrowheads="1"/>
            </p:cNvSpPr>
            <p:nvPr/>
          </p:nvSpPr>
          <p:spPr bwMode="auto">
            <a:xfrm>
              <a:off x="2976" y="120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8981" name="Rectangle 336"/>
            <p:cNvSpPr>
              <a:spLocks noChangeArrowheads="1"/>
            </p:cNvSpPr>
            <p:nvPr/>
          </p:nvSpPr>
          <p:spPr bwMode="auto">
            <a:xfrm>
              <a:off x="2976" y="110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8982" name="Rectangle 337"/>
            <p:cNvSpPr>
              <a:spLocks noChangeArrowheads="1"/>
            </p:cNvSpPr>
            <p:nvPr/>
          </p:nvSpPr>
          <p:spPr bwMode="auto">
            <a:xfrm>
              <a:off x="2880" y="120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8983" name="Rectangle 338"/>
            <p:cNvSpPr>
              <a:spLocks noChangeArrowheads="1"/>
            </p:cNvSpPr>
            <p:nvPr/>
          </p:nvSpPr>
          <p:spPr bwMode="auto">
            <a:xfrm>
              <a:off x="3072" y="110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8984" name="Rectangle 339"/>
            <p:cNvSpPr>
              <a:spLocks noChangeArrowheads="1"/>
            </p:cNvSpPr>
            <p:nvPr/>
          </p:nvSpPr>
          <p:spPr bwMode="auto">
            <a:xfrm>
              <a:off x="3168" y="120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8985" name="Rectangle 340"/>
            <p:cNvSpPr>
              <a:spLocks noChangeArrowheads="1"/>
            </p:cNvSpPr>
            <p:nvPr/>
          </p:nvSpPr>
          <p:spPr bwMode="auto">
            <a:xfrm>
              <a:off x="3168" y="110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8986" name="Rectangle 341"/>
            <p:cNvSpPr>
              <a:spLocks noChangeArrowheads="1"/>
            </p:cNvSpPr>
            <p:nvPr/>
          </p:nvSpPr>
          <p:spPr bwMode="auto">
            <a:xfrm>
              <a:off x="3072" y="120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8987" name="Rectangle 342"/>
            <p:cNvSpPr>
              <a:spLocks noChangeArrowheads="1"/>
            </p:cNvSpPr>
            <p:nvPr/>
          </p:nvSpPr>
          <p:spPr bwMode="auto">
            <a:xfrm>
              <a:off x="3264" y="52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8988" name="Rectangle 343"/>
            <p:cNvSpPr>
              <a:spLocks noChangeArrowheads="1"/>
            </p:cNvSpPr>
            <p:nvPr/>
          </p:nvSpPr>
          <p:spPr bwMode="auto">
            <a:xfrm>
              <a:off x="3360" y="62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8989" name="Rectangle 344"/>
            <p:cNvSpPr>
              <a:spLocks noChangeArrowheads="1"/>
            </p:cNvSpPr>
            <p:nvPr/>
          </p:nvSpPr>
          <p:spPr bwMode="auto">
            <a:xfrm>
              <a:off x="3360" y="52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8990" name="Rectangle 345"/>
            <p:cNvSpPr>
              <a:spLocks noChangeArrowheads="1"/>
            </p:cNvSpPr>
            <p:nvPr/>
          </p:nvSpPr>
          <p:spPr bwMode="auto">
            <a:xfrm>
              <a:off x="3264" y="62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8991" name="Rectangle 346"/>
            <p:cNvSpPr>
              <a:spLocks noChangeArrowheads="1"/>
            </p:cNvSpPr>
            <p:nvPr/>
          </p:nvSpPr>
          <p:spPr bwMode="auto">
            <a:xfrm>
              <a:off x="3456" y="52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8992" name="Rectangle 347"/>
            <p:cNvSpPr>
              <a:spLocks noChangeArrowheads="1"/>
            </p:cNvSpPr>
            <p:nvPr/>
          </p:nvSpPr>
          <p:spPr bwMode="auto">
            <a:xfrm>
              <a:off x="3552" y="62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8993" name="Rectangle 348"/>
            <p:cNvSpPr>
              <a:spLocks noChangeArrowheads="1"/>
            </p:cNvSpPr>
            <p:nvPr/>
          </p:nvSpPr>
          <p:spPr bwMode="auto">
            <a:xfrm>
              <a:off x="3552" y="52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8994" name="Rectangle 349"/>
            <p:cNvSpPr>
              <a:spLocks noChangeArrowheads="1"/>
            </p:cNvSpPr>
            <p:nvPr/>
          </p:nvSpPr>
          <p:spPr bwMode="auto">
            <a:xfrm>
              <a:off x="3456" y="62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8995" name="Rectangle 350"/>
            <p:cNvSpPr>
              <a:spLocks noChangeArrowheads="1"/>
            </p:cNvSpPr>
            <p:nvPr/>
          </p:nvSpPr>
          <p:spPr bwMode="auto">
            <a:xfrm>
              <a:off x="3264" y="72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8996" name="Rectangle 351"/>
            <p:cNvSpPr>
              <a:spLocks noChangeArrowheads="1"/>
            </p:cNvSpPr>
            <p:nvPr/>
          </p:nvSpPr>
          <p:spPr bwMode="auto">
            <a:xfrm>
              <a:off x="3360" y="81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8997" name="Rectangle 352"/>
            <p:cNvSpPr>
              <a:spLocks noChangeArrowheads="1"/>
            </p:cNvSpPr>
            <p:nvPr/>
          </p:nvSpPr>
          <p:spPr bwMode="auto">
            <a:xfrm>
              <a:off x="3360" y="72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8998" name="Rectangle 353"/>
            <p:cNvSpPr>
              <a:spLocks noChangeArrowheads="1"/>
            </p:cNvSpPr>
            <p:nvPr/>
          </p:nvSpPr>
          <p:spPr bwMode="auto">
            <a:xfrm>
              <a:off x="3264" y="81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8999" name="Rectangle 354"/>
            <p:cNvSpPr>
              <a:spLocks noChangeArrowheads="1"/>
            </p:cNvSpPr>
            <p:nvPr/>
          </p:nvSpPr>
          <p:spPr bwMode="auto">
            <a:xfrm>
              <a:off x="3456" y="72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000" name="Rectangle 355"/>
            <p:cNvSpPr>
              <a:spLocks noChangeArrowheads="1"/>
            </p:cNvSpPr>
            <p:nvPr/>
          </p:nvSpPr>
          <p:spPr bwMode="auto">
            <a:xfrm>
              <a:off x="3552" y="81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001" name="Rectangle 356"/>
            <p:cNvSpPr>
              <a:spLocks noChangeArrowheads="1"/>
            </p:cNvSpPr>
            <p:nvPr/>
          </p:nvSpPr>
          <p:spPr bwMode="auto">
            <a:xfrm>
              <a:off x="3552" y="72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002" name="Rectangle 357"/>
            <p:cNvSpPr>
              <a:spLocks noChangeArrowheads="1"/>
            </p:cNvSpPr>
            <p:nvPr/>
          </p:nvSpPr>
          <p:spPr bwMode="auto">
            <a:xfrm>
              <a:off x="3456" y="81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003" name="Rectangle 358"/>
            <p:cNvSpPr>
              <a:spLocks noChangeArrowheads="1"/>
            </p:cNvSpPr>
            <p:nvPr/>
          </p:nvSpPr>
          <p:spPr bwMode="auto">
            <a:xfrm>
              <a:off x="3648" y="52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004" name="Rectangle 359"/>
            <p:cNvSpPr>
              <a:spLocks noChangeArrowheads="1"/>
            </p:cNvSpPr>
            <p:nvPr/>
          </p:nvSpPr>
          <p:spPr bwMode="auto">
            <a:xfrm>
              <a:off x="3744" y="624"/>
              <a:ext cx="96" cy="96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005" name="Rectangle 360"/>
            <p:cNvSpPr>
              <a:spLocks noChangeArrowheads="1"/>
            </p:cNvSpPr>
            <p:nvPr/>
          </p:nvSpPr>
          <p:spPr bwMode="auto">
            <a:xfrm>
              <a:off x="3744" y="52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006" name="Rectangle 361"/>
            <p:cNvSpPr>
              <a:spLocks noChangeArrowheads="1"/>
            </p:cNvSpPr>
            <p:nvPr/>
          </p:nvSpPr>
          <p:spPr bwMode="auto">
            <a:xfrm>
              <a:off x="3648" y="624"/>
              <a:ext cx="96" cy="96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007" name="Rectangle 362"/>
            <p:cNvSpPr>
              <a:spLocks noChangeArrowheads="1"/>
            </p:cNvSpPr>
            <p:nvPr/>
          </p:nvSpPr>
          <p:spPr bwMode="auto">
            <a:xfrm>
              <a:off x="3840" y="52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008" name="Rectangle 363"/>
            <p:cNvSpPr>
              <a:spLocks noChangeArrowheads="1"/>
            </p:cNvSpPr>
            <p:nvPr/>
          </p:nvSpPr>
          <p:spPr bwMode="auto">
            <a:xfrm>
              <a:off x="3936" y="62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009" name="Rectangle 364"/>
            <p:cNvSpPr>
              <a:spLocks noChangeArrowheads="1"/>
            </p:cNvSpPr>
            <p:nvPr/>
          </p:nvSpPr>
          <p:spPr bwMode="auto">
            <a:xfrm>
              <a:off x="3936" y="52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010" name="Rectangle 365"/>
            <p:cNvSpPr>
              <a:spLocks noChangeArrowheads="1"/>
            </p:cNvSpPr>
            <p:nvPr/>
          </p:nvSpPr>
          <p:spPr bwMode="auto">
            <a:xfrm>
              <a:off x="3840" y="62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011" name="Rectangle 366"/>
            <p:cNvSpPr>
              <a:spLocks noChangeArrowheads="1"/>
            </p:cNvSpPr>
            <p:nvPr/>
          </p:nvSpPr>
          <p:spPr bwMode="auto">
            <a:xfrm>
              <a:off x="3648" y="720"/>
              <a:ext cx="96" cy="96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012" name="Rectangle 367"/>
            <p:cNvSpPr>
              <a:spLocks noChangeArrowheads="1"/>
            </p:cNvSpPr>
            <p:nvPr/>
          </p:nvSpPr>
          <p:spPr bwMode="auto">
            <a:xfrm>
              <a:off x="3744" y="81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013" name="Rectangle 368"/>
            <p:cNvSpPr>
              <a:spLocks noChangeArrowheads="1"/>
            </p:cNvSpPr>
            <p:nvPr/>
          </p:nvSpPr>
          <p:spPr bwMode="auto">
            <a:xfrm>
              <a:off x="3744" y="720"/>
              <a:ext cx="96" cy="96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014" name="Rectangle 369"/>
            <p:cNvSpPr>
              <a:spLocks noChangeArrowheads="1"/>
            </p:cNvSpPr>
            <p:nvPr/>
          </p:nvSpPr>
          <p:spPr bwMode="auto">
            <a:xfrm>
              <a:off x="3648" y="81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015" name="Rectangle 370"/>
            <p:cNvSpPr>
              <a:spLocks noChangeArrowheads="1"/>
            </p:cNvSpPr>
            <p:nvPr/>
          </p:nvSpPr>
          <p:spPr bwMode="auto">
            <a:xfrm>
              <a:off x="3840" y="72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016" name="Rectangle 371"/>
            <p:cNvSpPr>
              <a:spLocks noChangeArrowheads="1"/>
            </p:cNvSpPr>
            <p:nvPr/>
          </p:nvSpPr>
          <p:spPr bwMode="auto">
            <a:xfrm>
              <a:off x="3936" y="81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017" name="Rectangle 372"/>
            <p:cNvSpPr>
              <a:spLocks noChangeArrowheads="1"/>
            </p:cNvSpPr>
            <p:nvPr/>
          </p:nvSpPr>
          <p:spPr bwMode="auto">
            <a:xfrm>
              <a:off x="3936" y="72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018" name="Rectangle 373"/>
            <p:cNvSpPr>
              <a:spLocks noChangeArrowheads="1"/>
            </p:cNvSpPr>
            <p:nvPr/>
          </p:nvSpPr>
          <p:spPr bwMode="auto">
            <a:xfrm>
              <a:off x="3840" y="81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019" name="Rectangle 374"/>
            <p:cNvSpPr>
              <a:spLocks noChangeArrowheads="1"/>
            </p:cNvSpPr>
            <p:nvPr/>
          </p:nvSpPr>
          <p:spPr bwMode="auto">
            <a:xfrm>
              <a:off x="3264" y="91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020" name="Rectangle 375"/>
            <p:cNvSpPr>
              <a:spLocks noChangeArrowheads="1"/>
            </p:cNvSpPr>
            <p:nvPr/>
          </p:nvSpPr>
          <p:spPr bwMode="auto">
            <a:xfrm>
              <a:off x="3360" y="100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021" name="Rectangle 376"/>
            <p:cNvSpPr>
              <a:spLocks noChangeArrowheads="1"/>
            </p:cNvSpPr>
            <p:nvPr/>
          </p:nvSpPr>
          <p:spPr bwMode="auto">
            <a:xfrm>
              <a:off x="3360" y="91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022" name="Rectangle 377"/>
            <p:cNvSpPr>
              <a:spLocks noChangeArrowheads="1"/>
            </p:cNvSpPr>
            <p:nvPr/>
          </p:nvSpPr>
          <p:spPr bwMode="auto">
            <a:xfrm>
              <a:off x="3264" y="100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023" name="Rectangle 378"/>
            <p:cNvSpPr>
              <a:spLocks noChangeArrowheads="1"/>
            </p:cNvSpPr>
            <p:nvPr/>
          </p:nvSpPr>
          <p:spPr bwMode="auto">
            <a:xfrm>
              <a:off x="3456" y="91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024" name="Rectangle 379"/>
            <p:cNvSpPr>
              <a:spLocks noChangeArrowheads="1"/>
            </p:cNvSpPr>
            <p:nvPr/>
          </p:nvSpPr>
          <p:spPr bwMode="auto">
            <a:xfrm>
              <a:off x="3552" y="100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025" name="Rectangle 380"/>
            <p:cNvSpPr>
              <a:spLocks noChangeArrowheads="1"/>
            </p:cNvSpPr>
            <p:nvPr/>
          </p:nvSpPr>
          <p:spPr bwMode="auto">
            <a:xfrm>
              <a:off x="3552" y="91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026" name="Rectangle 381"/>
            <p:cNvSpPr>
              <a:spLocks noChangeArrowheads="1"/>
            </p:cNvSpPr>
            <p:nvPr/>
          </p:nvSpPr>
          <p:spPr bwMode="auto">
            <a:xfrm>
              <a:off x="3456" y="100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027" name="Rectangle 382"/>
            <p:cNvSpPr>
              <a:spLocks noChangeArrowheads="1"/>
            </p:cNvSpPr>
            <p:nvPr/>
          </p:nvSpPr>
          <p:spPr bwMode="auto">
            <a:xfrm>
              <a:off x="3264" y="110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028" name="Rectangle 383"/>
            <p:cNvSpPr>
              <a:spLocks noChangeArrowheads="1"/>
            </p:cNvSpPr>
            <p:nvPr/>
          </p:nvSpPr>
          <p:spPr bwMode="auto">
            <a:xfrm>
              <a:off x="3360" y="120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029" name="Rectangle 384"/>
            <p:cNvSpPr>
              <a:spLocks noChangeArrowheads="1"/>
            </p:cNvSpPr>
            <p:nvPr/>
          </p:nvSpPr>
          <p:spPr bwMode="auto">
            <a:xfrm>
              <a:off x="3360" y="110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030" name="Rectangle 385"/>
            <p:cNvSpPr>
              <a:spLocks noChangeArrowheads="1"/>
            </p:cNvSpPr>
            <p:nvPr/>
          </p:nvSpPr>
          <p:spPr bwMode="auto">
            <a:xfrm>
              <a:off x="3264" y="120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031" name="Rectangle 386"/>
            <p:cNvSpPr>
              <a:spLocks noChangeArrowheads="1"/>
            </p:cNvSpPr>
            <p:nvPr/>
          </p:nvSpPr>
          <p:spPr bwMode="auto">
            <a:xfrm>
              <a:off x="3456" y="110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032" name="Rectangle 387"/>
            <p:cNvSpPr>
              <a:spLocks noChangeArrowheads="1"/>
            </p:cNvSpPr>
            <p:nvPr/>
          </p:nvSpPr>
          <p:spPr bwMode="auto">
            <a:xfrm>
              <a:off x="3552" y="120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033" name="Rectangle 388"/>
            <p:cNvSpPr>
              <a:spLocks noChangeArrowheads="1"/>
            </p:cNvSpPr>
            <p:nvPr/>
          </p:nvSpPr>
          <p:spPr bwMode="auto">
            <a:xfrm>
              <a:off x="3552" y="110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034" name="Rectangle 389"/>
            <p:cNvSpPr>
              <a:spLocks noChangeArrowheads="1"/>
            </p:cNvSpPr>
            <p:nvPr/>
          </p:nvSpPr>
          <p:spPr bwMode="auto">
            <a:xfrm>
              <a:off x="3456" y="120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035" name="Rectangle 390"/>
            <p:cNvSpPr>
              <a:spLocks noChangeArrowheads="1"/>
            </p:cNvSpPr>
            <p:nvPr/>
          </p:nvSpPr>
          <p:spPr bwMode="auto">
            <a:xfrm>
              <a:off x="3648" y="91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036" name="Rectangle 391"/>
            <p:cNvSpPr>
              <a:spLocks noChangeArrowheads="1"/>
            </p:cNvSpPr>
            <p:nvPr/>
          </p:nvSpPr>
          <p:spPr bwMode="auto">
            <a:xfrm>
              <a:off x="3744" y="100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037" name="Rectangle 392"/>
            <p:cNvSpPr>
              <a:spLocks noChangeArrowheads="1"/>
            </p:cNvSpPr>
            <p:nvPr/>
          </p:nvSpPr>
          <p:spPr bwMode="auto">
            <a:xfrm>
              <a:off x="3744" y="91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038" name="Rectangle 393"/>
            <p:cNvSpPr>
              <a:spLocks noChangeArrowheads="1"/>
            </p:cNvSpPr>
            <p:nvPr/>
          </p:nvSpPr>
          <p:spPr bwMode="auto">
            <a:xfrm>
              <a:off x="3648" y="100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039" name="Rectangle 394"/>
            <p:cNvSpPr>
              <a:spLocks noChangeArrowheads="1"/>
            </p:cNvSpPr>
            <p:nvPr/>
          </p:nvSpPr>
          <p:spPr bwMode="auto">
            <a:xfrm>
              <a:off x="3840" y="91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040" name="Rectangle 395"/>
            <p:cNvSpPr>
              <a:spLocks noChangeArrowheads="1"/>
            </p:cNvSpPr>
            <p:nvPr/>
          </p:nvSpPr>
          <p:spPr bwMode="auto">
            <a:xfrm>
              <a:off x="3936" y="100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041" name="Rectangle 396"/>
            <p:cNvSpPr>
              <a:spLocks noChangeArrowheads="1"/>
            </p:cNvSpPr>
            <p:nvPr/>
          </p:nvSpPr>
          <p:spPr bwMode="auto">
            <a:xfrm>
              <a:off x="3936" y="91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042" name="Rectangle 397"/>
            <p:cNvSpPr>
              <a:spLocks noChangeArrowheads="1"/>
            </p:cNvSpPr>
            <p:nvPr/>
          </p:nvSpPr>
          <p:spPr bwMode="auto">
            <a:xfrm>
              <a:off x="3840" y="100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043" name="Rectangle 398"/>
            <p:cNvSpPr>
              <a:spLocks noChangeArrowheads="1"/>
            </p:cNvSpPr>
            <p:nvPr/>
          </p:nvSpPr>
          <p:spPr bwMode="auto">
            <a:xfrm>
              <a:off x="3648" y="110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044" name="Rectangle 399"/>
            <p:cNvSpPr>
              <a:spLocks noChangeArrowheads="1"/>
            </p:cNvSpPr>
            <p:nvPr/>
          </p:nvSpPr>
          <p:spPr bwMode="auto">
            <a:xfrm>
              <a:off x="3744" y="120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045" name="Rectangle 400"/>
            <p:cNvSpPr>
              <a:spLocks noChangeArrowheads="1"/>
            </p:cNvSpPr>
            <p:nvPr/>
          </p:nvSpPr>
          <p:spPr bwMode="auto">
            <a:xfrm>
              <a:off x="3744" y="110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046" name="Rectangle 401"/>
            <p:cNvSpPr>
              <a:spLocks noChangeArrowheads="1"/>
            </p:cNvSpPr>
            <p:nvPr/>
          </p:nvSpPr>
          <p:spPr bwMode="auto">
            <a:xfrm>
              <a:off x="3648" y="120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047" name="Rectangle 402"/>
            <p:cNvSpPr>
              <a:spLocks noChangeArrowheads="1"/>
            </p:cNvSpPr>
            <p:nvPr/>
          </p:nvSpPr>
          <p:spPr bwMode="auto">
            <a:xfrm>
              <a:off x="3840" y="110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048" name="Rectangle 403"/>
            <p:cNvSpPr>
              <a:spLocks noChangeArrowheads="1"/>
            </p:cNvSpPr>
            <p:nvPr/>
          </p:nvSpPr>
          <p:spPr bwMode="auto">
            <a:xfrm>
              <a:off x="3936" y="120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049" name="Rectangle 404"/>
            <p:cNvSpPr>
              <a:spLocks noChangeArrowheads="1"/>
            </p:cNvSpPr>
            <p:nvPr/>
          </p:nvSpPr>
          <p:spPr bwMode="auto">
            <a:xfrm>
              <a:off x="3936" y="110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050" name="Rectangle 405"/>
            <p:cNvSpPr>
              <a:spLocks noChangeArrowheads="1"/>
            </p:cNvSpPr>
            <p:nvPr/>
          </p:nvSpPr>
          <p:spPr bwMode="auto">
            <a:xfrm>
              <a:off x="3840" y="120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051" name="Rectangle 406"/>
            <p:cNvSpPr>
              <a:spLocks noChangeArrowheads="1"/>
            </p:cNvSpPr>
            <p:nvPr/>
          </p:nvSpPr>
          <p:spPr bwMode="auto">
            <a:xfrm>
              <a:off x="2496" y="129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052" name="Rectangle 407"/>
            <p:cNvSpPr>
              <a:spLocks noChangeArrowheads="1"/>
            </p:cNvSpPr>
            <p:nvPr/>
          </p:nvSpPr>
          <p:spPr bwMode="auto">
            <a:xfrm>
              <a:off x="2592" y="139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053" name="Rectangle 408"/>
            <p:cNvSpPr>
              <a:spLocks noChangeArrowheads="1"/>
            </p:cNvSpPr>
            <p:nvPr/>
          </p:nvSpPr>
          <p:spPr bwMode="auto">
            <a:xfrm>
              <a:off x="2592" y="129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054" name="Rectangle 409"/>
            <p:cNvSpPr>
              <a:spLocks noChangeArrowheads="1"/>
            </p:cNvSpPr>
            <p:nvPr/>
          </p:nvSpPr>
          <p:spPr bwMode="auto">
            <a:xfrm>
              <a:off x="2496" y="139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055" name="Rectangle 410"/>
            <p:cNvSpPr>
              <a:spLocks noChangeArrowheads="1"/>
            </p:cNvSpPr>
            <p:nvPr/>
          </p:nvSpPr>
          <p:spPr bwMode="auto">
            <a:xfrm>
              <a:off x="2688" y="129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056" name="Rectangle 411"/>
            <p:cNvSpPr>
              <a:spLocks noChangeArrowheads="1"/>
            </p:cNvSpPr>
            <p:nvPr/>
          </p:nvSpPr>
          <p:spPr bwMode="auto">
            <a:xfrm>
              <a:off x="2784" y="139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057" name="Rectangle 412"/>
            <p:cNvSpPr>
              <a:spLocks noChangeArrowheads="1"/>
            </p:cNvSpPr>
            <p:nvPr/>
          </p:nvSpPr>
          <p:spPr bwMode="auto">
            <a:xfrm>
              <a:off x="2784" y="129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058" name="Rectangle 413"/>
            <p:cNvSpPr>
              <a:spLocks noChangeArrowheads="1"/>
            </p:cNvSpPr>
            <p:nvPr/>
          </p:nvSpPr>
          <p:spPr bwMode="auto">
            <a:xfrm>
              <a:off x="2688" y="139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059" name="Rectangle 414"/>
            <p:cNvSpPr>
              <a:spLocks noChangeArrowheads="1"/>
            </p:cNvSpPr>
            <p:nvPr/>
          </p:nvSpPr>
          <p:spPr bwMode="auto">
            <a:xfrm>
              <a:off x="2496" y="148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060" name="Rectangle 415"/>
            <p:cNvSpPr>
              <a:spLocks noChangeArrowheads="1"/>
            </p:cNvSpPr>
            <p:nvPr/>
          </p:nvSpPr>
          <p:spPr bwMode="auto">
            <a:xfrm>
              <a:off x="2592" y="158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061" name="Rectangle 416"/>
            <p:cNvSpPr>
              <a:spLocks noChangeArrowheads="1"/>
            </p:cNvSpPr>
            <p:nvPr/>
          </p:nvSpPr>
          <p:spPr bwMode="auto">
            <a:xfrm>
              <a:off x="2592" y="148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062" name="Rectangle 417"/>
            <p:cNvSpPr>
              <a:spLocks noChangeArrowheads="1"/>
            </p:cNvSpPr>
            <p:nvPr/>
          </p:nvSpPr>
          <p:spPr bwMode="auto">
            <a:xfrm>
              <a:off x="2496" y="158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063" name="Rectangle 418"/>
            <p:cNvSpPr>
              <a:spLocks noChangeArrowheads="1"/>
            </p:cNvSpPr>
            <p:nvPr/>
          </p:nvSpPr>
          <p:spPr bwMode="auto">
            <a:xfrm>
              <a:off x="2688" y="148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064" name="Rectangle 419"/>
            <p:cNvSpPr>
              <a:spLocks noChangeArrowheads="1"/>
            </p:cNvSpPr>
            <p:nvPr/>
          </p:nvSpPr>
          <p:spPr bwMode="auto">
            <a:xfrm>
              <a:off x="2784" y="158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065" name="Rectangle 420"/>
            <p:cNvSpPr>
              <a:spLocks noChangeArrowheads="1"/>
            </p:cNvSpPr>
            <p:nvPr/>
          </p:nvSpPr>
          <p:spPr bwMode="auto">
            <a:xfrm>
              <a:off x="2784" y="148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066" name="Rectangle 421"/>
            <p:cNvSpPr>
              <a:spLocks noChangeArrowheads="1"/>
            </p:cNvSpPr>
            <p:nvPr/>
          </p:nvSpPr>
          <p:spPr bwMode="auto">
            <a:xfrm>
              <a:off x="2688" y="158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067" name="Rectangle 422"/>
            <p:cNvSpPr>
              <a:spLocks noChangeArrowheads="1"/>
            </p:cNvSpPr>
            <p:nvPr/>
          </p:nvSpPr>
          <p:spPr bwMode="auto">
            <a:xfrm>
              <a:off x="2880" y="129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068" name="Rectangle 423"/>
            <p:cNvSpPr>
              <a:spLocks noChangeArrowheads="1"/>
            </p:cNvSpPr>
            <p:nvPr/>
          </p:nvSpPr>
          <p:spPr bwMode="auto">
            <a:xfrm>
              <a:off x="2976" y="139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069" name="Rectangle 424"/>
            <p:cNvSpPr>
              <a:spLocks noChangeArrowheads="1"/>
            </p:cNvSpPr>
            <p:nvPr/>
          </p:nvSpPr>
          <p:spPr bwMode="auto">
            <a:xfrm>
              <a:off x="2976" y="129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070" name="Rectangle 425"/>
            <p:cNvSpPr>
              <a:spLocks noChangeArrowheads="1"/>
            </p:cNvSpPr>
            <p:nvPr/>
          </p:nvSpPr>
          <p:spPr bwMode="auto">
            <a:xfrm>
              <a:off x="2880" y="139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071" name="Rectangle 426"/>
            <p:cNvSpPr>
              <a:spLocks noChangeArrowheads="1"/>
            </p:cNvSpPr>
            <p:nvPr/>
          </p:nvSpPr>
          <p:spPr bwMode="auto">
            <a:xfrm>
              <a:off x="3072" y="129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072" name="Rectangle 427"/>
            <p:cNvSpPr>
              <a:spLocks noChangeArrowheads="1"/>
            </p:cNvSpPr>
            <p:nvPr/>
          </p:nvSpPr>
          <p:spPr bwMode="auto">
            <a:xfrm>
              <a:off x="3168" y="139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073" name="Rectangle 428"/>
            <p:cNvSpPr>
              <a:spLocks noChangeArrowheads="1"/>
            </p:cNvSpPr>
            <p:nvPr/>
          </p:nvSpPr>
          <p:spPr bwMode="auto">
            <a:xfrm>
              <a:off x="3168" y="129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074" name="Rectangle 429"/>
            <p:cNvSpPr>
              <a:spLocks noChangeArrowheads="1"/>
            </p:cNvSpPr>
            <p:nvPr/>
          </p:nvSpPr>
          <p:spPr bwMode="auto">
            <a:xfrm>
              <a:off x="3072" y="139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075" name="Rectangle 430"/>
            <p:cNvSpPr>
              <a:spLocks noChangeArrowheads="1"/>
            </p:cNvSpPr>
            <p:nvPr/>
          </p:nvSpPr>
          <p:spPr bwMode="auto">
            <a:xfrm>
              <a:off x="2880" y="148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076" name="Rectangle 431"/>
            <p:cNvSpPr>
              <a:spLocks noChangeArrowheads="1"/>
            </p:cNvSpPr>
            <p:nvPr/>
          </p:nvSpPr>
          <p:spPr bwMode="auto">
            <a:xfrm>
              <a:off x="2976" y="158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077" name="Rectangle 432"/>
            <p:cNvSpPr>
              <a:spLocks noChangeArrowheads="1"/>
            </p:cNvSpPr>
            <p:nvPr/>
          </p:nvSpPr>
          <p:spPr bwMode="auto">
            <a:xfrm>
              <a:off x="2976" y="148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078" name="Rectangle 433"/>
            <p:cNvSpPr>
              <a:spLocks noChangeArrowheads="1"/>
            </p:cNvSpPr>
            <p:nvPr/>
          </p:nvSpPr>
          <p:spPr bwMode="auto">
            <a:xfrm>
              <a:off x="2880" y="158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079" name="Rectangle 434"/>
            <p:cNvSpPr>
              <a:spLocks noChangeArrowheads="1"/>
            </p:cNvSpPr>
            <p:nvPr/>
          </p:nvSpPr>
          <p:spPr bwMode="auto">
            <a:xfrm>
              <a:off x="3072" y="148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080" name="Rectangle 435"/>
            <p:cNvSpPr>
              <a:spLocks noChangeArrowheads="1"/>
            </p:cNvSpPr>
            <p:nvPr/>
          </p:nvSpPr>
          <p:spPr bwMode="auto">
            <a:xfrm>
              <a:off x="3168" y="158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081" name="Rectangle 436"/>
            <p:cNvSpPr>
              <a:spLocks noChangeArrowheads="1"/>
            </p:cNvSpPr>
            <p:nvPr/>
          </p:nvSpPr>
          <p:spPr bwMode="auto">
            <a:xfrm>
              <a:off x="3168" y="148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082" name="Rectangle 437"/>
            <p:cNvSpPr>
              <a:spLocks noChangeArrowheads="1"/>
            </p:cNvSpPr>
            <p:nvPr/>
          </p:nvSpPr>
          <p:spPr bwMode="auto">
            <a:xfrm>
              <a:off x="3072" y="158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083" name="Rectangle 438"/>
            <p:cNvSpPr>
              <a:spLocks noChangeArrowheads="1"/>
            </p:cNvSpPr>
            <p:nvPr/>
          </p:nvSpPr>
          <p:spPr bwMode="auto">
            <a:xfrm>
              <a:off x="2496" y="168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084" name="Rectangle 439"/>
            <p:cNvSpPr>
              <a:spLocks noChangeArrowheads="1"/>
            </p:cNvSpPr>
            <p:nvPr/>
          </p:nvSpPr>
          <p:spPr bwMode="auto">
            <a:xfrm>
              <a:off x="2592" y="177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085" name="Rectangle 440"/>
            <p:cNvSpPr>
              <a:spLocks noChangeArrowheads="1"/>
            </p:cNvSpPr>
            <p:nvPr/>
          </p:nvSpPr>
          <p:spPr bwMode="auto">
            <a:xfrm>
              <a:off x="2592" y="168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086" name="Rectangle 441"/>
            <p:cNvSpPr>
              <a:spLocks noChangeArrowheads="1"/>
            </p:cNvSpPr>
            <p:nvPr/>
          </p:nvSpPr>
          <p:spPr bwMode="auto">
            <a:xfrm>
              <a:off x="2496" y="177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087" name="Rectangle 442"/>
            <p:cNvSpPr>
              <a:spLocks noChangeArrowheads="1"/>
            </p:cNvSpPr>
            <p:nvPr/>
          </p:nvSpPr>
          <p:spPr bwMode="auto">
            <a:xfrm>
              <a:off x="2688" y="1680"/>
              <a:ext cx="96" cy="96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088" name="Rectangle 443"/>
            <p:cNvSpPr>
              <a:spLocks noChangeArrowheads="1"/>
            </p:cNvSpPr>
            <p:nvPr/>
          </p:nvSpPr>
          <p:spPr bwMode="auto">
            <a:xfrm>
              <a:off x="2784" y="1776"/>
              <a:ext cx="96" cy="96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089" name="Rectangle 444"/>
            <p:cNvSpPr>
              <a:spLocks noChangeArrowheads="1"/>
            </p:cNvSpPr>
            <p:nvPr/>
          </p:nvSpPr>
          <p:spPr bwMode="auto">
            <a:xfrm>
              <a:off x="2784" y="1680"/>
              <a:ext cx="96" cy="96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090" name="Rectangle 445"/>
            <p:cNvSpPr>
              <a:spLocks noChangeArrowheads="1"/>
            </p:cNvSpPr>
            <p:nvPr/>
          </p:nvSpPr>
          <p:spPr bwMode="auto">
            <a:xfrm>
              <a:off x="2688" y="1776"/>
              <a:ext cx="96" cy="96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091" name="Rectangle 446"/>
            <p:cNvSpPr>
              <a:spLocks noChangeArrowheads="1"/>
            </p:cNvSpPr>
            <p:nvPr/>
          </p:nvSpPr>
          <p:spPr bwMode="auto">
            <a:xfrm>
              <a:off x="2496" y="187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092" name="Rectangle 447"/>
            <p:cNvSpPr>
              <a:spLocks noChangeArrowheads="1"/>
            </p:cNvSpPr>
            <p:nvPr/>
          </p:nvSpPr>
          <p:spPr bwMode="auto">
            <a:xfrm>
              <a:off x="2592" y="196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093" name="Rectangle 448"/>
            <p:cNvSpPr>
              <a:spLocks noChangeArrowheads="1"/>
            </p:cNvSpPr>
            <p:nvPr/>
          </p:nvSpPr>
          <p:spPr bwMode="auto">
            <a:xfrm>
              <a:off x="2592" y="187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094" name="Rectangle 449"/>
            <p:cNvSpPr>
              <a:spLocks noChangeArrowheads="1"/>
            </p:cNvSpPr>
            <p:nvPr/>
          </p:nvSpPr>
          <p:spPr bwMode="auto">
            <a:xfrm>
              <a:off x="2496" y="196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095" name="Rectangle 450"/>
            <p:cNvSpPr>
              <a:spLocks noChangeArrowheads="1"/>
            </p:cNvSpPr>
            <p:nvPr/>
          </p:nvSpPr>
          <p:spPr bwMode="auto">
            <a:xfrm>
              <a:off x="2688" y="187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096" name="Rectangle 451"/>
            <p:cNvSpPr>
              <a:spLocks noChangeArrowheads="1"/>
            </p:cNvSpPr>
            <p:nvPr/>
          </p:nvSpPr>
          <p:spPr bwMode="auto">
            <a:xfrm>
              <a:off x="2784" y="196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097" name="Rectangle 452"/>
            <p:cNvSpPr>
              <a:spLocks noChangeArrowheads="1"/>
            </p:cNvSpPr>
            <p:nvPr/>
          </p:nvSpPr>
          <p:spPr bwMode="auto">
            <a:xfrm>
              <a:off x="2784" y="187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098" name="Rectangle 453"/>
            <p:cNvSpPr>
              <a:spLocks noChangeArrowheads="1"/>
            </p:cNvSpPr>
            <p:nvPr/>
          </p:nvSpPr>
          <p:spPr bwMode="auto">
            <a:xfrm>
              <a:off x="2688" y="196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099" name="Rectangle 454"/>
            <p:cNvSpPr>
              <a:spLocks noChangeArrowheads="1"/>
            </p:cNvSpPr>
            <p:nvPr/>
          </p:nvSpPr>
          <p:spPr bwMode="auto">
            <a:xfrm>
              <a:off x="2880" y="168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100" name="Rectangle 455"/>
            <p:cNvSpPr>
              <a:spLocks noChangeArrowheads="1"/>
            </p:cNvSpPr>
            <p:nvPr/>
          </p:nvSpPr>
          <p:spPr bwMode="auto">
            <a:xfrm>
              <a:off x="2976" y="177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101" name="Rectangle 456"/>
            <p:cNvSpPr>
              <a:spLocks noChangeArrowheads="1"/>
            </p:cNvSpPr>
            <p:nvPr/>
          </p:nvSpPr>
          <p:spPr bwMode="auto">
            <a:xfrm>
              <a:off x="2976" y="168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102" name="Rectangle 457"/>
            <p:cNvSpPr>
              <a:spLocks noChangeArrowheads="1"/>
            </p:cNvSpPr>
            <p:nvPr/>
          </p:nvSpPr>
          <p:spPr bwMode="auto">
            <a:xfrm>
              <a:off x="2880" y="177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103" name="Rectangle 458"/>
            <p:cNvSpPr>
              <a:spLocks noChangeArrowheads="1"/>
            </p:cNvSpPr>
            <p:nvPr/>
          </p:nvSpPr>
          <p:spPr bwMode="auto">
            <a:xfrm>
              <a:off x="3072" y="168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104" name="Rectangle 459"/>
            <p:cNvSpPr>
              <a:spLocks noChangeArrowheads="1"/>
            </p:cNvSpPr>
            <p:nvPr/>
          </p:nvSpPr>
          <p:spPr bwMode="auto">
            <a:xfrm>
              <a:off x="3168" y="177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105" name="Rectangle 460"/>
            <p:cNvSpPr>
              <a:spLocks noChangeArrowheads="1"/>
            </p:cNvSpPr>
            <p:nvPr/>
          </p:nvSpPr>
          <p:spPr bwMode="auto">
            <a:xfrm>
              <a:off x="3168" y="168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106" name="Rectangle 461"/>
            <p:cNvSpPr>
              <a:spLocks noChangeArrowheads="1"/>
            </p:cNvSpPr>
            <p:nvPr/>
          </p:nvSpPr>
          <p:spPr bwMode="auto">
            <a:xfrm>
              <a:off x="3072" y="177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107" name="Rectangle 462"/>
            <p:cNvSpPr>
              <a:spLocks noChangeArrowheads="1"/>
            </p:cNvSpPr>
            <p:nvPr/>
          </p:nvSpPr>
          <p:spPr bwMode="auto">
            <a:xfrm>
              <a:off x="2880" y="187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108" name="Rectangle 463"/>
            <p:cNvSpPr>
              <a:spLocks noChangeArrowheads="1"/>
            </p:cNvSpPr>
            <p:nvPr/>
          </p:nvSpPr>
          <p:spPr bwMode="auto">
            <a:xfrm>
              <a:off x="2976" y="196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109" name="Rectangle 464"/>
            <p:cNvSpPr>
              <a:spLocks noChangeArrowheads="1"/>
            </p:cNvSpPr>
            <p:nvPr/>
          </p:nvSpPr>
          <p:spPr bwMode="auto">
            <a:xfrm>
              <a:off x="2976" y="187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110" name="Rectangle 465"/>
            <p:cNvSpPr>
              <a:spLocks noChangeArrowheads="1"/>
            </p:cNvSpPr>
            <p:nvPr/>
          </p:nvSpPr>
          <p:spPr bwMode="auto">
            <a:xfrm>
              <a:off x="2880" y="196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111" name="Rectangle 466"/>
            <p:cNvSpPr>
              <a:spLocks noChangeArrowheads="1"/>
            </p:cNvSpPr>
            <p:nvPr/>
          </p:nvSpPr>
          <p:spPr bwMode="auto">
            <a:xfrm>
              <a:off x="3072" y="187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112" name="Rectangle 467"/>
            <p:cNvSpPr>
              <a:spLocks noChangeArrowheads="1"/>
            </p:cNvSpPr>
            <p:nvPr/>
          </p:nvSpPr>
          <p:spPr bwMode="auto">
            <a:xfrm>
              <a:off x="3168" y="196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113" name="Rectangle 468"/>
            <p:cNvSpPr>
              <a:spLocks noChangeArrowheads="1"/>
            </p:cNvSpPr>
            <p:nvPr/>
          </p:nvSpPr>
          <p:spPr bwMode="auto">
            <a:xfrm>
              <a:off x="3168" y="187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114" name="Rectangle 469"/>
            <p:cNvSpPr>
              <a:spLocks noChangeArrowheads="1"/>
            </p:cNvSpPr>
            <p:nvPr/>
          </p:nvSpPr>
          <p:spPr bwMode="auto">
            <a:xfrm>
              <a:off x="3072" y="196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115" name="Rectangle 470"/>
            <p:cNvSpPr>
              <a:spLocks noChangeArrowheads="1"/>
            </p:cNvSpPr>
            <p:nvPr/>
          </p:nvSpPr>
          <p:spPr bwMode="auto">
            <a:xfrm>
              <a:off x="3264" y="129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116" name="Rectangle 471"/>
            <p:cNvSpPr>
              <a:spLocks noChangeArrowheads="1"/>
            </p:cNvSpPr>
            <p:nvPr/>
          </p:nvSpPr>
          <p:spPr bwMode="auto">
            <a:xfrm>
              <a:off x="3360" y="139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117" name="Rectangle 472"/>
            <p:cNvSpPr>
              <a:spLocks noChangeArrowheads="1"/>
            </p:cNvSpPr>
            <p:nvPr/>
          </p:nvSpPr>
          <p:spPr bwMode="auto">
            <a:xfrm>
              <a:off x="3360" y="129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118" name="Rectangle 473"/>
            <p:cNvSpPr>
              <a:spLocks noChangeArrowheads="1"/>
            </p:cNvSpPr>
            <p:nvPr/>
          </p:nvSpPr>
          <p:spPr bwMode="auto">
            <a:xfrm>
              <a:off x="3264" y="139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119" name="Rectangle 474"/>
            <p:cNvSpPr>
              <a:spLocks noChangeArrowheads="1"/>
            </p:cNvSpPr>
            <p:nvPr/>
          </p:nvSpPr>
          <p:spPr bwMode="auto">
            <a:xfrm>
              <a:off x="3456" y="129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120" name="Rectangle 475"/>
            <p:cNvSpPr>
              <a:spLocks noChangeArrowheads="1"/>
            </p:cNvSpPr>
            <p:nvPr/>
          </p:nvSpPr>
          <p:spPr bwMode="auto">
            <a:xfrm>
              <a:off x="3552" y="139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121" name="Rectangle 476"/>
            <p:cNvSpPr>
              <a:spLocks noChangeArrowheads="1"/>
            </p:cNvSpPr>
            <p:nvPr/>
          </p:nvSpPr>
          <p:spPr bwMode="auto">
            <a:xfrm>
              <a:off x="3552" y="129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122" name="Rectangle 477"/>
            <p:cNvSpPr>
              <a:spLocks noChangeArrowheads="1"/>
            </p:cNvSpPr>
            <p:nvPr/>
          </p:nvSpPr>
          <p:spPr bwMode="auto">
            <a:xfrm>
              <a:off x="3456" y="139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123" name="Rectangle 478"/>
            <p:cNvSpPr>
              <a:spLocks noChangeArrowheads="1"/>
            </p:cNvSpPr>
            <p:nvPr/>
          </p:nvSpPr>
          <p:spPr bwMode="auto">
            <a:xfrm>
              <a:off x="3264" y="148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124" name="Rectangle 479"/>
            <p:cNvSpPr>
              <a:spLocks noChangeArrowheads="1"/>
            </p:cNvSpPr>
            <p:nvPr/>
          </p:nvSpPr>
          <p:spPr bwMode="auto">
            <a:xfrm>
              <a:off x="3360" y="158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125" name="Rectangle 480"/>
            <p:cNvSpPr>
              <a:spLocks noChangeArrowheads="1"/>
            </p:cNvSpPr>
            <p:nvPr/>
          </p:nvSpPr>
          <p:spPr bwMode="auto">
            <a:xfrm>
              <a:off x="3360" y="148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126" name="Rectangle 481"/>
            <p:cNvSpPr>
              <a:spLocks noChangeArrowheads="1"/>
            </p:cNvSpPr>
            <p:nvPr/>
          </p:nvSpPr>
          <p:spPr bwMode="auto">
            <a:xfrm>
              <a:off x="3264" y="158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127" name="Rectangle 482"/>
            <p:cNvSpPr>
              <a:spLocks noChangeArrowheads="1"/>
            </p:cNvSpPr>
            <p:nvPr/>
          </p:nvSpPr>
          <p:spPr bwMode="auto">
            <a:xfrm>
              <a:off x="3456" y="148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128" name="Rectangle 483"/>
            <p:cNvSpPr>
              <a:spLocks noChangeArrowheads="1"/>
            </p:cNvSpPr>
            <p:nvPr/>
          </p:nvSpPr>
          <p:spPr bwMode="auto">
            <a:xfrm>
              <a:off x="3552" y="158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129" name="Rectangle 484"/>
            <p:cNvSpPr>
              <a:spLocks noChangeArrowheads="1"/>
            </p:cNvSpPr>
            <p:nvPr/>
          </p:nvSpPr>
          <p:spPr bwMode="auto">
            <a:xfrm>
              <a:off x="3552" y="148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130" name="Rectangle 485"/>
            <p:cNvSpPr>
              <a:spLocks noChangeArrowheads="1"/>
            </p:cNvSpPr>
            <p:nvPr/>
          </p:nvSpPr>
          <p:spPr bwMode="auto">
            <a:xfrm>
              <a:off x="3456" y="158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131" name="Rectangle 486"/>
            <p:cNvSpPr>
              <a:spLocks noChangeArrowheads="1"/>
            </p:cNvSpPr>
            <p:nvPr/>
          </p:nvSpPr>
          <p:spPr bwMode="auto">
            <a:xfrm>
              <a:off x="3648" y="1296"/>
              <a:ext cx="96" cy="96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132" name="Rectangle 487"/>
            <p:cNvSpPr>
              <a:spLocks noChangeArrowheads="1"/>
            </p:cNvSpPr>
            <p:nvPr/>
          </p:nvSpPr>
          <p:spPr bwMode="auto">
            <a:xfrm>
              <a:off x="3744" y="139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133" name="Rectangle 488"/>
            <p:cNvSpPr>
              <a:spLocks noChangeArrowheads="1"/>
            </p:cNvSpPr>
            <p:nvPr/>
          </p:nvSpPr>
          <p:spPr bwMode="auto">
            <a:xfrm>
              <a:off x="3744" y="129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134" name="Rectangle 489"/>
            <p:cNvSpPr>
              <a:spLocks noChangeArrowheads="1"/>
            </p:cNvSpPr>
            <p:nvPr/>
          </p:nvSpPr>
          <p:spPr bwMode="auto">
            <a:xfrm>
              <a:off x="3648" y="1392"/>
              <a:ext cx="96" cy="96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135" name="Rectangle 490"/>
            <p:cNvSpPr>
              <a:spLocks noChangeArrowheads="1"/>
            </p:cNvSpPr>
            <p:nvPr/>
          </p:nvSpPr>
          <p:spPr bwMode="auto">
            <a:xfrm>
              <a:off x="3840" y="129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136" name="Rectangle 491"/>
            <p:cNvSpPr>
              <a:spLocks noChangeArrowheads="1"/>
            </p:cNvSpPr>
            <p:nvPr/>
          </p:nvSpPr>
          <p:spPr bwMode="auto">
            <a:xfrm>
              <a:off x="3936" y="139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137" name="Rectangle 492"/>
            <p:cNvSpPr>
              <a:spLocks noChangeArrowheads="1"/>
            </p:cNvSpPr>
            <p:nvPr/>
          </p:nvSpPr>
          <p:spPr bwMode="auto">
            <a:xfrm>
              <a:off x="3936" y="129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138" name="Rectangle 493"/>
            <p:cNvSpPr>
              <a:spLocks noChangeArrowheads="1"/>
            </p:cNvSpPr>
            <p:nvPr/>
          </p:nvSpPr>
          <p:spPr bwMode="auto">
            <a:xfrm>
              <a:off x="3840" y="139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139" name="Rectangle 494"/>
            <p:cNvSpPr>
              <a:spLocks noChangeArrowheads="1"/>
            </p:cNvSpPr>
            <p:nvPr/>
          </p:nvSpPr>
          <p:spPr bwMode="auto">
            <a:xfrm>
              <a:off x="3648" y="1488"/>
              <a:ext cx="96" cy="96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140" name="Rectangle 495"/>
            <p:cNvSpPr>
              <a:spLocks noChangeArrowheads="1"/>
            </p:cNvSpPr>
            <p:nvPr/>
          </p:nvSpPr>
          <p:spPr bwMode="auto">
            <a:xfrm>
              <a:off x="3744" y="158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141" name="Rectangle 496"/>
            <p:cNvSpPr>
              <a:spLocks noChangeArrowheads="1"/>
            </p:cNvSpPr>
            <p:nvPr/>
          </p:nvSpPr>
          <p:spPr bwMode="auto">
            <a:xfrm>
              <a:off x="3744" y="148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142" name="Rectangle 497"/>
            <p:cNvSpPr>
              <a:spLocks noChangeArrowheads="1"/>
            </p:cNvSpPr>
            <p:nvPr/>
          </p:nvSpPr>
          <p:spPr bwMode="auto">
            <a:xfrm>
              <a:off x="3648" y="158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143" name="Rectangle 498"/>
            <p:cNvSpPr>
              <a:spLocks noChangeArrowheads="1"/>
            </p:cNvSpPr>
            <p:nvPr/>
          </p:nvSpPr>
          <p:spPr bwMode="auto">
            <a:xfrm>
              <a:off x="3840" y="148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144" name="Rectangle 499"/>
            <p:cNvSpPr>
              <a:spLocks noChangeArrowheads="1"/>
            </p:cNvSpPr>
            <p:nvPr/>
          </p:nvSpPr>
          <p:spPr bwMode="auto">
            <a:xfrm>
              <a:off x="3936" y="158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145" name="Rectangle 500"/>
            <p:cNvSpPr>
              <a:spLocks noChangeArrowheads="1"/>
            </p:cNvSpPr>
            <p:nvPr/>
          </p:nvSpPr>
          <p:spPr bwMode="auto">
            <a:xfrm>
              <a:off x="3936" y="148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146" name="Rectangle 501"/>
            <p:cNvSpPr>
              <a:spLocks noChangeArrowheads="1"/>
            </p:cNvSpPr>
            <p:nvPr/>
          </p:nvSpPr>
          <p:spPr bwMode="auto">
            <a:xfrm>
              <a:off x="3840" y="158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147" name="Rectangle 502"/>
            <p:cNvSpPr>
              <a:spLocks noChangeArrowheads="1"/>
            </p:cNvSpPr>
            <p:nvPr/>
          </p:nvSpPr>
          <p:spPr bwMode="auto">
            <a:xfrm>
              <a:off x="3264" y="168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148" name="Rectangle 503"/>
            <p:cNvSpPr>
              <a:spLocks noChangeArrowheads="1"/>
            </p:cNvSpPr>
            <p:nvPr/>
          </p:nvSpPr>
          <p:spPr bwMode="auto">
            <a:xfrm>
              <a:off x="3360" y="177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149" name="Rectangle 504"/>
            <p:cNvSpPr>
              <a:spLocks noChangeArrowheads="1"/>
            </p:cNvSpPr>
            <p:nvPr/>
          </p:nvSpPr>
          <p:spPr bwMode="auto">
            <a:xfrm>
              <a:off x="3360" y="168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150" name="Rectangle 505"/>
            <p:cNvSpPr>
              <a:spLocks noChangeArrowheads="1"/>
            </p:cNvSpPr>
            <p:nvPr/>
          </p:nvSpPr>
          <p:spPr bwMode="auto">
            <a:xfrm>
              <a:off x="3264" y="177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151" name="Rectangle 506"/>
            <p:cNvSpPr>
              <a:spLocks noChangeArrowheads="1"/>
            </p:cNvSpPr>
            <p:nvPr/>
          </p:nvSpPr>
          <p:spPr bwMode="auto">
            <a:xfrm>
              <a:off x="3456" y="168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152" name="Rectangle 507"/>
            <p:cNvSpPr>
              <a:spLocks noChangeArrowheads="1"/>
            </p:cNvSpPr>
            <p:nvPr/>
          </p:nvSpPr>
          <p:spPr bwMode="auto">
            <a:xfrm>
              <a:off x="3552" y="177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153" name="Rectangle 508"/>
            <p:cNvSpPr>
              <a:spLocks noChangeArrowheads="1"/>
            </p:cNvSpPr>
            <p:nvPr/>
          </p:nvSpPr>
          <p:spPr bwMode="auto">
            <a:xfrm>
              <a:off x="3552" y="168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154" name="Rectangle 509"/>
            <p:cNvSpPr>
              <a:spLocks noChangeArrowheads="1"/>
            </p:cNvSpPr>
            <p:nvPr/>
          </p:nvSpPr>
          <p:spPr bwMode="auto">
            <a:xfrm>
              <a:off x="3456" y="177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155" name="Rectangle 510"/>
            <p:cNvSpPr>
              <a:spLocks noChangeArrowheads="1"/>
            </p:cNvSpPr>
            <p:nvPr/>
          </p:nvSpPr>
          <p:spPr bwMode="auto">
            <a:xfrm>
              <a:off x="3264" y="187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156" name="Rectangle 511"/>
            <p:cNvSpPr>
              <a:spLocks noChangeArrowheads="1"/>
            </p:cNvSpPr>
            <p:nvPr/>
          </p:nvSpPr>
          <p:spPr bwMode="auto">
            <a:xfrm>
              <a:off x="3360" y="196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157" name="Rectangle 512"/>
            <p:cNvSpPr>
              <a:spLocks noChangeArrowheads="1"/>
            </p:cNvSpPr>
            <p:nvPr/>
          </p:nvSpPr>
          <p:spPr bwMode="auto">
            <a:xfrm>
              <a:off x="3360" y="187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158" name="Rectangle 513"/>
            <p:cNvSpPr>
              <a:spLocks noChangeArrowheads="1"/>
            </p:cNvSpPr>
            <p:nvPr/>
          </p:nvSpPr>
          <p:spPr bwMode="auto">
            <a:xfrm>
              <a:off x="3264" y="196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159" name="Rectangle 514"/>
            <p:cNvSpPr>
              <a:spLocks noChangeArrowheads="1"/>
            </p:cNvSpPr>
            <p:nvPr/>
          </p:nvSpPr>
          <p:spPr bwMode="auto">
            <a:xfrm>
              <a:off x="3456" y="187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160" name="Rectangle 515"/>
            <p:cNvSpPr>
              <a:spLocks noChangeArrowheads="1"/>
            </p:cNvSpPr>
            <p:nvPr/>
          </p:nvSpPr>
          <p:spPr bwMode="auto">
            <a:xfrm>
              <a:off x="3552" y="196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161" name="Rectangle 516"/>
            <p:cNvSpPr>
              <a:spLocks noChangeArrowheads="1"/>
            </p:cNvSpPr>
            <p:nvPr/>
          </p:nvSpPr>
          <p:spPr bwMode="auto">
            <a:xfrm>
              <a:off x="3552" y="187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162" name="Rectangle 517"/>
            <p:cNvSpPr>
              <a:spLocks noChangeArrowheads="1"/>
            </p:cNvSpPr>
            <p:nvPr/>
          </p:nvSpPr>
          <p:spPr bwMode="auto">
            <a:xfrm>
              <a:off x="3456" y="196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163" name="Rectangle 518"/>
            <p:cNvSpPr>
              <a:spLocks noChangeArrowheads="1"/>
            </p:cNvSpPr>
            <p:nvPr/>
          </p:nvSpPr>
          <p:spPr bwMode="auto">
            <a:xfrm>
              <a:off x="3648" y="168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164" name="Rectangle 519"/>
            <p:cNvSpPr>
              <a:spLocks noChangeArrowheads="1"/>
            </p:cNvSpPr>
            <p:nvPr/>
          </p:nvSpPr>
          <p:spPr bwMode="auto">
            <a:xfrm>
              <a:off x="3744" y="177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165" name="Rectangle 520"/>
            <p:cNvSpPr>
              <a:spLocks noChangeArrowheads="1"/>
            </p:cNvSpPr>
            <p:nvPr/>
          </p:nvSpPr>
          <p:spPr bwMode="auto">
            <a:xfrm>
              <a:off x="3744" y="168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166" name="Rectangle 521"/>
            <p:cNvSpPr>
              <a:spLocks noChangeArrowheads="1"/>
            </p:cNvSpPr>
            <p:nvPr/>
          </p:nvSpPr>
          <p:spPr bwMode="auto">
            <a:xfrm>
              <a:off x="3648" y="177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167" name="Rectangle 522"/>
            <p:cNvSpPr>
              <a:spLocks noChangeArrowheads="1"/>
            </p:cNvSpPr>
            <p:nvPr/>
          </p:nvSpPr>
          <p:spPr bwMode="auto">
            <a:xfrm>
              <a:off x="3840" y="168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168" name="Rectangle 523"/>
            <p:cNvSpPr>
              <a:spLocks noChangeArrowheads="1"/>
            </p:cNvSpPr>
            <p:nvPr/>
          </p:nvSpPr>
          <p:spPr bwMode="auto">
            <a:xfrm>
              <a:off x="3936" y="177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169" name="Rectangle 524"/>
            <p:cNvSpPr>
              <a:spLocks noChangeArrowheads="1"/>
            </p:cNvSpPr>
            <p:nvPr/>
          </p:nvSpPr>
          <p:spPr bwMode="auto">
            <a:xfrm>
              <a:off x="3936" y="168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170" name="Rectangle 525"/>
            <p:cNvSpPr>
              <a:spLocks noChangeArrowheads="1"/>
            </p:cNvSpPr>
            <p:nvPr/>
          </p:nvSpPr>
          <p:spPr bwMode="auto">
            <a:xfrm>
              <a:off x="3840" y="177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171" name="Rectangle 526"/>
            <p:cNvSpPr>
              <a:spLocks noChangeArrowheads="1"/>
            </p:cNvSpPr>
            <p:nvPr/>
          </p:nvSpPr>
          <p:spPr bwMode="auto">
            <a:xfrm>
              <a:off x="3648" y="187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172" name="Rectangle 527"/>
            <p:cNvSpPr>
              <a:spLocks noChangeArrowheads="1"/>
            </p:cNvSpPr>
            <p:nvPr/>
          </p:nvSpPr>
          <p:spPr bwMode="auto">
            <a:xfrm>
              <a:off x="3744" y="196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173" name="Rectangle 528"/>
            <p:cNvSpPr>
              <a:spLocks noChangeArrowheads="1"/>
            </p:cNvSpPr>
            <p:nvPr/>
          </p:nvSpPr>
          <p:spPr bwMode="auto">
            <a:xfrm>
              <a:off x="3744" y="187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174" name="Rectangle 529"/>
            <p:cNvSpPr>
              <a:spLocks noChangeArrowheads="1"/>
            </p:cNvSpPr>
            <p:nvPr/>
          </p:nvSpPr>
          <p:spPr bwMode="auto">
            <a:xfrm>
              <a:off x="3648" y="196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175" name="Rectangle 530"/>
            <p:cNvSpPr>
              <a:spLocks noChangeArrowheads="1"/>
            </p:cNvSpPr>
            <p:nvPr/>
          </p:nvSpPr>
          <p:spPr bwMode="auto">
            <a:xfrm>
              <a:off x="3840" y="187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176" name="Rectangle 531"/>
            <p:cNvSpPr>
              <a:spLocks noChangeArrowheads="1"/>
            </p:cNvSpPr>
            <p:nvPr/>
          </p:nvSpPr>
          <p:spPr bwMode="auto">
            <a:xfrm>
              <a:off x="3936" y="196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177" name="Rectangle 532"/>
            <p:cNvSpPr>
              <a:spLocks noChangeArrowheads="1"/>
            </p:cNvSpPr>
            <p:nvPr/>
          </p:nvSpPr>
          <p:spPr bwMode="auto">
            <a:xfrm>
              <a:off x="3936" y="187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178" name="Rectangle 533"/>
            <p:cNvSpPr>
              <a:spLocks noChangeArrowheads="1"/>
            </p:cNvSpPr>
            <p:nvPr/>
          </p:nvSpPr>
          <p:spPr bwMode="auto">
            <a:xfrm>
              <a:off x="3840" y="196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</p:grpSp>
      <p:cxnSp>
        <p:nvCxnSpPr>
          <p:cNvPr id="38922" name="AutoShape 535"/>
          <p:cNvCxnSpPr>
            <a:cxnSpLocks noChangeShapeType="1"/>
            <a:stCxn id="39437" idx="0"/>
            <a:endCxn id="38966" idx="1"/>
          </p:cNvCxnSpPr>
          <p:nvPr/>
        </p:nvCxnSpPr>
        <p:spPr bwMode="auto">
          <a:xfrm rot="5400000" flipH="1" flipV="1">
            <a:off x="4680744" y="3962415"/>
            <a:ext cx="1534886" cy="620456"/>
          </a:xfrm>
          <a:prstGeom prst="curvedConnector2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37" name="AutoShape 534"/>
          <p:cNvCxnSpPr>
            <a:cxnSpLocks noChangeShapeType="1"/>
            <a:stCxn id="39444" idx="0"/>
            <a:endCxn id="38966" idx="1"/>
          </p:cNvCxnSpPr>
          <p:nvPr/>
        </p:nvCxnSpPr>
        <p:spPr bwMode="auto">
          <a:xfrm rot="5400000" flipH="1" flipV="1">
            <a:off x="3940384" y="3222055"/>
            <a:ext cx="1534886" cy="2101176"/>
          </a:xfrm>
          <a:prstGeom prst="curvedConnector2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  <p:extLst>
      <p:ext uri="{BB962C8B-B14F-4D97-AF65-F5344CB8AC3E}">
        <p14:creationId xmlns:p14="http://schemas.microsoft.com/office/powerpoint/2010/main" val="17299310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08436B44-66BA-174E-832D-1CD6D2B389EC}" type="slidenum">
              <a:rPr lang="en-AU" sz="1400"/>
              <a:pPr/>
              <a:t>3</a:t>
            </a:fld>
            <a:endParaRPr lang="en-AU" sz="1400" dirty="0"/>
          </a:p>
        </p:txBody>
      </p:sp>
      <p:sp>
        <p:nvSpPr>
          <p:cNvPr id="1638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>
                <a:latin typeface="Times New Roman" charset="0"/>
              </a:rPr>
              <a:t>Software maintenance</a:t>
            </a:r>
            <a:endParaRPr lang="en-AU" dirty="0">
              <a:latin typeface="Times New Roman" charset="0"/>
            </a:endParaRPr>
          </a:p>
        </p:txBody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AU" dirty="0" smtClean="0">
                <a:latin typeface="Times New Roman" charset="0"/>
              </a:rPr>
              <a:t>Software is not like a novel that is written once </a:t>
            </a:r>
            <a:br>
              <a:rPr lang="en-AU" dirty="0" smtClean="0">
                <a:latin typeface="Times New Roman" charset="0"/>
              </a:rPr>
            </a:br>
            <a:r>
              <a:rPr lang="en-AU" dirty="0" smtClean="0">
                <a:latin typeface="Times New Roman" charset="0"/>
              </a:rPr>
              <a:t>and then is left unchanged for the ages </a:t>
            </a:r>
            <a:endParaRPr lang="en-AU" dirty="0">
              <a:latin typeface="Times New Roman" charset="0"/>
            </a:endParaRPr>
          </a:p>
          <a:p>
            <a:r>
              <a:rPr lang="en-AU" dirty="0" smtClean="0">
                <a:latin typeface="Times New Roman" charset="0"/>
              </a:rPr>
              <a:t>After it is “finished”, software is corrected, extended, ported, adapted, translated, … </a:t>
            </a:r>
          </a:p>
          <a:p>
            <a:pPr lvl="1"/>
            <a:r>
              <a:rPr lang="en-AU" dirty="0" smtClean="0">
                <a:latin typeface="Times New Roman" charset="0"/>
              </a:rPr>
              <a:t>This activity is collectively known as </a:t>
            </a:r>
            <a:r>
              <a:rPr lang="en-AU" i="1" dirty="0" smtClean="0">
                <a:latin typeface="Times New Roman" charset="0"/>
              </a:rPr>
              <a:t>maintenance</a:t>
            </a:r>
            <a:endParaRPr lang="en-AU" i="1" dirty="0">
              <a:latin typeface="Times New Roman" charset="0"/>
            </a:endParaRPr>
          </a:p>
          <a:p>
            <a:pPr lvl="1"/>
            <a:r>
              <a:rPr lang="en-AU" dirty="0" smtClean="0">
                <a:latin typeface="Times New Roman" charset="0"/>
              </a:rPr>
              <a:t>This work is done by different people at different times, </a:t>
            </a:r>
            <a:br>
              <a:rPr lang="en-AU" dirty="0" smtClean="0">
                <a:latin typeface="Times New Roman" charset="0"/>
              </a:rPr>
            </a:br>
            <a:r>
              <a:rPr lang="en-AU" dirty="0" smtClean="0">
                <a:latin typeface="Times New Roman" charset="0"/>
              </a:rPr>
              <a:t>sometimes over years or even decades </a:t>
            </a:r>
          </a:p>
          <a:p>
            <a:r>
              <a:rPr lang="en-AU" dirty="0" smtClean="0">
                <a:latin typeface="Times New Roman" charset="0"/>
              </a:rPr>
              <a:t>There are only two options for software </a:t>
            </a:r>
          </a:p>
          <a:p>
            <a:pPr lvl="1"/>
            <a:r>
              <a:rPr lang="en-AU" dirty="0" smtClean="0">
                <a:latin typeface="Times New Roman" charset="0"/>
              </a:rPr>
              <a:t>It changes and adapts, or it dies </a:t>
            </a:r>
          </a:p>
        </p:txBody>
      </p:sp>
    </p:spTree>
    <p:extLst>
      <p:ext uri="{BB962C8B-B14F-4D97-AF65-F5344CB8AC3E}">
        <p14:creationId xmlns:p14="http://schemas.microsoft.com/office/powerpoint/2010/main" val="22880661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B9D92EA0-2365-D24A-81F0-081C46DEB731}" type="slidenum">
              <a:rPr lang="en-AU" sz="1400"/>
              <a:pPr/>
              <a:t>30</a:t>
            </a:fld>
            <a:endParaRPr lang="en-AU" sz="1400" dirty="0"/>
          </a:p>
        </p:txBody>
      </p:sp>
      <p:sp>
        <p:nvSpPr>
          <p:cNvPr id="3891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Times New Roman" charset="0"/>
              </a:rPr>
              <a:t>When the method finishes</a:t>
            </a:r>
            <a:endParaRPr lang="en-AU" dirty="0">
              <a:latin typeface="Times New Roman" charset="0"/>
            </a:endParaRPr>
          </a:p>
        </p:txBody>
      </p:sp>
      <p:sp>
        <p:nvSpPr>
          <p:cNvPr id="3891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>
                <a:latin typeface="Times New Roman" charset="0"/>
              </a:rPr>
              <a:t>The variable </a:t>
            </a:r>
            <a:r>
              <a:rPr lang="en-US" dirty="0" smtClean="0">
                <a:latin typeface="Courier" panose="02060409020205020404" pitchFamily="49" charset="0"/>
              </a:rPr>
              <a:t>nextMap</a:t>
            </a:r>
            <a:r>
              <a:rPr lang="en-US" dirty="0" smtClean="0">
                <a:latin typeface="Times New Roman" charset="0"/>
              </a:rPr>
              <a:t> disappears</a:t>
            </a:r>
            <a:endParaRPr lang="en-AU" dirty="0">
              <a:latin typeface="Courier" charset="0"/>
            </a:endParaRPr>
          </a:p>
          <a:p>
            <a:endParaRPr lang="en-AU" dirty="0">
              <a:latin typeface="Times New Roman" charset="0"/>
            </a:endParaRPr>
          </a:p>
        </p:txBody>
      </p:sp>
      <p:grpSp>
        <p:nvGrpSpPr>
          <p:cNvPr id="38917" name="Group 4"/>
          <p:cNvGrpSpPr>
            <a:grpSpLocks/>
          </p:cNvGrpSpPr>
          <p:nvPr/>
        </p:nvGrpSpPr>
        <p:grpSpPr bwMode="auto">
          <a:xfrm>
            <a:off x="3024386" y="5040086"/>
            <a:ext cx="1195388" cy="914400"/>
            <a:chOff x="720" y="3072"/>
            <a:chExt cx="816" cy="576"/>
          </a:xfrm>
        </p:grpSpPr>
        <p:sp>
          <p:nvSpPr>
            <p:cNvPr id="39442" name="AutoShape 5"/>
            <p:cNvSpPr>
              <a:spLocks noChangeArrowheads="1"/>
            </p:cNvSpPr>
            <p:nvPr/>
          </p:nvSpPr>
          <p:spPr bwMode="auto">
            <a:xfrm>
              <a:off x="720" y="3264"/>
              <a:ext cx="816" cy="384"/>
            </a:xfrm>
            <a:prstGeom prst="cube">
              <a:avLst>
                <a:gd name="adj" fmla="val 25000"/>
              </a:avLst>
            </a:prstGeom>
            <a:solidFill>
              <a:srgbClr val="FFFF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>
                <a:buFontTx/>
                <a:buNone/>
              </a:pPr>
              <a:r>
                <a:rPr lang="en-US" sz="2000" b="0" dirty="0">
                  <a:latin typeface="Courier" charset="0"/>
                </a:rPr>
                <a:t>map</a:t>
              </a:r>
              <a:endParaRPr lang="en-AU" dirty="0"/>
            </a:p>
          </p:txBody>
        </p:sp>
        <p:grpSp>
          <p:nvGrpSpPr>
            <p:cNvPr id="39443" name="Group 6"/>
            <p:cNvGrpSpPr>
              <a:grpSpLocks/>
            </p:cNvGrpSpPr>
            <p:nvPr/>
          </p:nvGrpSpPr>
          <p:grpSpPr bwMode="auto">
            <a:xfrm>
              <a:off x="912" y="3072"/>
              <a:ext cx="480" cy="288"/>
              <a:chOff x="1536" y="3024"/>
              <a:chExt cx="480" cy="288"/>
            </a:xfrm>
          </p:grpSpPr>
          <p:sp>
            <p:nvSpPr>
              <p:cNvPr id="39444" name="AutoShape 7" descr="Stationery"/>
              <p:cNvSpPr>
                <a:spLocks noChangeArrowheads="1"/>
              </p:cNvSpPr>
              <p:nvPr/>
            </p:nvSpPr>
            <p:spPr bwMode="auto">
              <a:xfrm>
                <a:off x="1536" y="3024"/>
                <a:ext cx="480" cy="288"/>
              </a:xfrm>
              <a:prstGeom prst="roundRect">
                <a:avLst>
                  <a:gd name="adj" fmla="val 16667"/>
                </a:avLst>
              </a:prstGeom>
              <a:blipFill dpi="0" rotWithShape="0">
                <a:blip r:embed="rId2"/>
                <a:srcRect/>
                <a:tile tx="0" ty="0" sx="100000" sy="100000" flip="none" algn="tl"/>
              </a:blip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39445" name="Rectangle 8"/>
              <p:cNvSpPr>
                <a:spLocks noChangeArrowheads="1"/>
              </p:cNvSpPr>
              <p:nvPr/>
            </p:nvSpPr>
            <p:spPr bwMode="auto">
              <a:xfrm>
                <a:off x="1872" y="3072"/>
                <a:ext cx="96" cy="96"/>
              </a:xfrm>
              <a:prstGeom prst="rect">
                <a:avLst/>
              </a:prstGeom>
              <a:solidFill>
                <a:schemeClr val="accent2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39446" name="Line 9"/>
              <p:cNvSpPr>
                <a:spLocks noChangeShapeType="1"/>
              </p:cNvSpPr>
              <p:nvPr/>
            </p:nvSpPr>
            <p:spPr bwMode="auto">
              <a:xfrm>
                <a:off x="1680" y="3120"/>
                <a:ext cx="144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39447" name="Line 10"/>
              <p:cNvSpPr>
                <a:spLocks noChangeShapeType="1"/>
              </p:cNvSpPr>
              <p:nvPr/>
            </p:nvSpPr>
            <p:spPr bwMode="auto">
              <a:xfrm>
                <a:off x="1680" y="3168"/>
                <a:ext cx="144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39448" name="Line 11"/>
              <p:cNvSpPr>
                <a:spLocks noChangeShapeType="1"/>
              </p:cNvSpPr>
              <p:nvPr/>
            </p:nvSpPr>
            <p:spPr bwMode="auto">
              <a:xfrm>
                <a:off x="1680" y="3216"/>
                <a:ext cx="144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</p:grpSp>
      </p:grpSp>
      <p:grpSp>
        <p:nvGrpSpPr>
          <p:cNvPr id="38919" name="Group 20"/>
          <p:cNvGrpSpPr>
            <a:grpSpLocks/>
          </p:cNvGrpSpPr>
          <p:nvPr/>
        </p:nvGrpSpPr>
        <p:grpSpPr bwMode="auto">
          <a:xfrm>
            <a:off x="843657" y="2362200"/>
            <a:ext cx="2251075" cy="2438400"/>
            <a:chOff x="2016" y="1344"/>
            <a:chExt cx="1536" cy="1536"/>
          </a:xfrm>
        </p:grpSpPr>
        <p:sp>
          <p:nvSpPr>
            <p:cNvPr id="39179" name="Rectangle 21"/>
            <p:cNvSpPr>
              <a:spLocks noChangeArrowheads="1"/>
            </p:cNvSpPr>
            <p:nvPr/>
          </p:nvSpPr>
          <p:spPr bwMode="auto">
            <a:xfrm>
              <a:off x="2016" y="134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180" name="Rectangle 22"/>
            <p:cNvSpPr>
              <a:spLocks noChangeArrowheads="1"/>
            </p:cNvSpPr>
            <p:nvPr/>
          </p:nvSpPr>
          <p:spPr bwMode="auto">
            <a:xfrm>
              <a:off x="2112" y="144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181" name="Rectangle 23"/>
            <p:cNvSpPr>
              <a:spLocks noChangeArrowheads="1"/>
            </p:cNvSpPr>
            <p:nvPr/>
          </p:nvSpPr>
          <p:spPr bwMode="auto">
            <a:xfrm>
              <a:off x="2112" y="134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182" name="Rectangle 24"/>
            <p:cNvSpPr>
              <a:spLocks noChangeArrowheads="1"/>
            </p:cNvSpPr>
            <p:nvPr/>
          </p:nvSpPr>
          <p:spPr bwMode="auto">
            <a:xfrm>
              <a:off x="2016" y="144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183" name="Rectangle 25"/>
            <p:cNvSpPr>
              <a:spLocks noChangeArrowheads="1"/>
            </p:cNvSpPr>
            <p:nvPr/>
          </p:nvSpPr>
          <p:spPr bwMode="auto">
            <a:xfrm>
              <a:off x="2208" y="134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184" name="Rectangle 26"/>
            <p:cNvSpPr>
              <a:spLocks noChangeArrowheads="1"/>
            </p:cNvSpPr>
            <p:nvPr/>
          </p:nvSpPr>
          <p:spPr bwMode="auto">
            <a:xfrm>
              <a:off x="2304" y="144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185" name="Rectangle 27"/>
            <p:cNvSpPr>
              <a:spLocks noChangeArrowheads="1"/>
            </p:cNvSpPr>
            <p:nvPr/>
          </p:nvSpPr>
          <p:spPr bwMode="auto">
            <a:xfrm>
              <a:off x="2304" y="134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186" name="Rectangle 28"/>
            <p:cNvSpPr>
              <a:spLocks noChangeArrowheads="1"/>
            </p:cNvSpPr>
            <p:nvPr/>
          </p:nvSpPr>
          <p:spPr bwMode="auto">
            <a:xfrm>
              <a:off x="2208" y="144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187" name="Rectangle 29"/>
            <p:cNvSpPr>
              <a:spLocks noChangeArrowheads="1"/>
            </p:cNvSpPr>
            <p:nvPr/>
          </p:nvSpPr>
          <p:spPr bwMode="auto">
            <a:xfrm>
              <a:off x="2016" y="153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188" name="Rectangle 30"/>
            <p:cNvSpPr>
              <a:spLocks noChangeArrowheads="1"/>
            </p:cNvSpPr>
            <p:nvPr/>
          </p:nvSpPr>
          <p:spPr bwMode="auto">
            <a:xfrm>
              <a:off x="2112" y="163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189" name="Rectangle 31"/>
            <p:cNvSpPr>
              <a:spLocks noChangeArrowheads="1"/>
            </p:cNvSpPr>
            <p:nvPr/>
          </p:nvSpPr>
          <p:spPr bwMode="auto">
            <a:xfrm>
              <a:off x="2112" y="153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190" name="Rectangle 32"/>
            <p:cNvSpPr>
              <a:spLocks noChangeArrowheads="1"/>
            </p:cNvSpPr>
            <p:nvPr/>
          </p:nvSpPr>
          <p:spPr bwMode="auto">
            <a:xfrm>
              <a:off x="2016" y="163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191" name="Rectangle 33"/>
            <p:cNvSpPr>
              <a:spLocks noChangeArrowheads="1"/>
            </p:cNvSpPr>
            <p:nvPr/>
          </p:nvSpPr>
          <p:spPr bwMode="auto">
            <a:xfrm>
              <a:off x="2208" y="153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192" name="Rectangle 34"/>
            <p:cNvSpPr>
              <a:spLocks noChangeArrowheads="1"/>
            </p:cNvSpPr>
            <p:nvPr/>
          </p:nvSpPr>
          <p:spPr bwMode="auto">
            <a:xfrm>
              <a:off x="2304" y="163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193" name="Rectangle 35"/>
            <p:cNvSpPr>
              <a:spLocks noChangeArrowheads="1"/>
            </p:cNvSpPr>
            <p:nvPr/>
          </p:nvSpPr>
          <p:spPr bwMode="auto">
            <a:xfrm>
              <a:off x="2304" y="153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194" name="Rectangle 36"/>
            <p:cNvSpPr>
              <a:spLocks noChangeArrowheads="1"/>
            </p:cNvSpPr>
            <p:nvPr/>
          </p:nvSpPr>
          <p:spPr bwMode="auto">
            <a:xfrm>
              <a:off x="2208" y="163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195" name="Rectangle 37"/>
            <p:cNvSpPr>
              <a:spLocks noChangeArrowheads="1"/>
            </p:cNvSpPr>
            <p:nvPr/>
          </p:nvSpPr>
          <p:spPr bwMode="auto">
            <a:xfrm>
              <a:off x="2400" y="134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196" name="Rectangle 38"/>
            <p:cNvSpPr>
              <a:spLocks noChangeArrowheads="1"/>
            </p:cNvSpPr>
            <p:nvPr/>
          </p:nvSpPr>
          <p:spPr bwMode="auto">
            <a:xfrm>
              <a:off x="2496" y="144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197" name="Rectangle 39"/>
            <p:cNvSpPr>
              <a:spLocks noChangeArrowheads="1"/>
            </p:cNvSpPr>
            <p:nvPr/>
          </p:nvSpPr>
          <p:spPr bwMode="auto">
            <a:xfrm>
              <a:off x="2496" y="134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198" name="Rectangle 40"/>
            <p:cNvSpPr>
              <a:spLocks noChangeArrowheads="1"/>
            </p:cNvSpPr>
            <p:nvPr/>
          </p:nvSpPr>
          <p:spPr bwMode="auto">
            <a:xfrm>
              <a:off x="2400" y="144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199" name="Rectangle 41"/>
            <p:cNvSpPr>
              <a:spLocks noChangeArrowheads="1"/>
            </p:cNvSpPr>
            <p:nvPr/>
          </p:nvSpPr>
          <p:spPr bwMode="auto">
            <a:xfrm>
              <a:off x="2592" y="134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200" name="Rectangle 42"/>
            <p:cNvSpPr>
              <a:spLocks noChangeArrowheads="1"/>
            </p:cNvSpPr>
            <p:nvPr/>
          </p:nvSpPr>
          <p:spPr bwMode="auto">
            <a:xfrm>
              <a:off x="2688" y="144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201" name="Rectangle 43"/>
            <p:cNvSpPr>
              <a:spLocks noChangeArrowheads="1"/>
            </p:cNvSpPr>
            <p:nvPr/>
          </p:nvSpPr>
          <p:spPr bwMode="auto">
            <a:xfrm>
              <a:off x="2688" y="134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202" name="Rectangle 44"/>
            <p:cNvSpPr>
              <a:spLocks noChangeArrowheads="1"/>
            </p:cNvSpPr>
            <p:nvPr/>
          </p:nvSpPr>
          <p:spPr bwMode="auto">
            <a:xfrm>
              <a:off x="2592" y="144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203" name="Rectangle 45"/>
            <p:cNvSpPr>
              <a:spLocks noChangeArrowheads="1"/>
            </p:cNvSpPr>
            <p:nvPr/>
          </p:nvSpPr>
          <p:spPr bwMode="auto">
            <a:xfrm>
              <a:off x="2400" y="153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204" name="Rectangle 46"/>
            <p:cNvSpPr>
              <a:spLocks noChangeArrowheads="1"/>
            </p:cNvSpPr>
            <p:nvPr/>
          </p:nvSpPr>
          <p:spPr bwMode="auto">
            <a:xfrm>
              <a:off x="2496" y="1632"/>
              <a:ext cx="96" cy="96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205" name="Rectangle 47"/>
            <p:cNvSpPr>
              <a:spLocks noChangeArrowheads="1"/>
            </p:cNvSpPr>
            <p:nvPr/>
          </p:nvSpPr>
          <p:spPr bwMode="auto">
            <a:xfrm>
              <a:off x="2496" y="153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206" name="Rectangle 48"/>
            <p:cNvSpPr>
              <a:spLocks noChangeArrowheads="1"/>
            </p:cNvSpPr>
            <p:nvPr/>
          </p:nvSpPr>
          <p:spPr bwMode="auto">
            <a:xfrm>
              <a:off x="2400" y="1632"/>
              <a:ext cx="96" cy="96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207" name="Rectangle 49"/>
            <p:cNvSpPr>
              <a:spLocks noChangeArrowheads="1"/>
            </p:cNvSpPr>
            <p:nvPr/>
          </p:nvSpPr>
          <p:spPr bwMode="auto">
            <a:xfrm>
              <a:off x="2592" y="153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208" name="Rectangle 50"/>
            <p:cNvSpPr>
              <a:spLocks noChangeArrowheads="1"/>
            </p:cNvSpPr>
            <p:nvPr/>
          </p:nvSpPr>
          <p:spPr bwMode="auto">
            <a:xfrm>
              <a:off x="2688" y="163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209" name="Rectangle 51"/>
            <p:cNvSpPr>
              <a:spLocks noChangeArrowheads="1"/>
            </p:cNvSpPr>
            <p:nvPr/>
          </p:nvSpPr>
          <p:spPr bwMode="auto">
            <a:xfrm>
              <a:off x="2688" y="153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210" name="Rectangle 52"/>
            <p:cNvSpPr>
              <a:spLocks noChangeArrowheads="1"/>
            </p:cNvSpPr>
            <p:nvPr/>
          </p:nvSpPr>
          <p:spPr bwMode="auto">
            <a:xfrm>
              <a:off x="2592" y="163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211" name="Rectangle 53"/>
            <p:cNvSpPr>
              <a:spLocks noChangeArrowheads="1"/>
            </p:cNvSpPr>
            <p:nvPr/>
          </p:nvSpPr>
          <p:spPr bwMode="auto">
            <a:xfrm>
              <a:off x="2016" y="172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212" name="Rectangle 54"/>
            <p:cNvSpPr>
              <a:spLocks noChangeArrowheads="1"/>
            </p:cNvSpPr>
            <p:nvPr/>
          </p:nvSpPr>
          <p:spPr bwMode="auto">
            <a:xfrm>
              <a:off x="2112" y="182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213" name="Rectangle 55"/>
            <p:cNvSpPr>
              <a:spLocks noChangeArrowheads="1"/>
            </p:cNvSpPr>
            <p:nvPr/>
          </p:nvSpPr>
          <p:spPr bwMode="auto">
            <a:xfrm>
              <a:off x="2112" y="172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214" name="Rectangle 56"/>
            <p:cNvSpPr>
              <a:spLocks noChangeArrowheads="1"/>
            </p:cNvSpPr>
            <p:nvPr/>
          </p:nvSpPr>
          <p:spPr bwMode="auto">
            <a:xfrm>
              <a:off x="2016" y="182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215" name="Rectangle 57"/>
            <p:cNvSpPr>
              <a:spLocks noChangeArrowheads="1"/>
            </p:cNvSpPr>
            <p:nvPr/>
          </p:nvSpPr>
          <p:spPr bwMode="auto">
            <a:xfrm>
              <a:off x="2208" y="172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216" name="Rectangle 58"/>
            <p:cNvSpPr>
              <a:spLocks noChangeArrowheads="1"/>
            </p:cNvSpPr>
            <p:nvPr/>
          </p:nvSpPr>
          <p:spPr bwMode="auto">
            <a:xfrm>
              <a:off x="2304" y="182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217" name="Rectangle 59"/>
            <p:cNvSpPr>
              <a:spLocks noChangeArrowheads="1"/>
            </p:cNvSpPr>
            <p:nvPr/>
          </p:nvSpPr>
          <p:spPr bwMode="auto">
            <a:xfrm>
              <a:off x="2304" y="172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218" name="Rectangle 60"/>
            <p:cNvSpPr>
              <a:spLocks noChangeArrowheads="1"/>
            </p:cNvSpPr>
            <p:nvPr/>
          </p:nvSpPr>
          <p:spPr bwMode="auto">
            <a:xfrm>
              <a:off x="2208" y="182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219" name="Rectangle 61"/>
            <p:cNvSpPr>
              <a:spLocks noChangeArrowheads="1"/>
            </p:cNvSpPr>
            <p:nvPr/>
          </p:nvSpPr>
          <p:spPr bwMode="auto">
            <a:xfrm>
              <a:off x="2016" y="192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220" name="Rectangle 62"/>
            <p:cNvSpPr>
              <a:spLocks noChangeArrowheads="1"/>
            </p:cNvSpPr>
            <p:nvPr/>
          </p:nvSpPr>
          <p:spPr bwMode="auto">
            <a:xfrm>
              <a:off x="2112" y="201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221" name="Rectangle 63"/>
            <p:cNvSpPr>
              <a:spLocks noChangeArrowheads="1"/>
            </p:cNvSpPr>
            <p:nvPr/>
          </p:nvSpPr>
          <p:spPr bwMode="auto">
            <a:xfrm>
              <a:off x="2112" y="192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222" name="Rectangle 64"/>
            <p:cNvSpPr>
              <a:spLocks noChangeArrowheads="1"/>
            </p:cNvSpPr>
            <p:nvPr/>
          </p:nvSpPr>
          <p:spPr bwMode="auto">
            <a:xfrm>
              <a:off x="2016" y="201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223" name="Rectangle 65"/>
            <p:cNvSpPr>
              <a:spLocks noChangeArrowheads="1"/>
            </p:cNvSpPr>
            <p:nvPr/>
          </p:nvSpPr>
          <p:spPr bwMode="auto">
            <a:xfrm>
              <a:off x="2208" y="192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224" name="Rectangle 66"/>
            <p:cNvSpPr>
              <a:spLocks noChangeArrowheads="1"/>
            </p:cNvSpPr>
            <p:nvPr/>
          </p:nvSpPr>
          <p:spPr bwMode="auto">
            <a:xfrm>
              <a:off x="2304" y="201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225" name="Rectangle 67"/>
            <p:cNvSpPr>
              <a:spLocks noChangeArrowheads="1"/>
            </p:cNvSpPr>
            <p:nvPr/>
          </p:nvSpPr>
          <p:spPr bwMode="auto">
            <a:xfrm>
              <a:off x="2304" y="192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226" name="Rectangle 68"/>
            <p:cNvSpPr>
              <a:spLocks noChangeArrowheads="1"/>
            </p:cNvSpPr>
            <p:nvPr/>
          </p:nvSpPr>
          <p:spPr bwMode="auto">
            <a:xfrm>
              <a:off x="2208" y="201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227" name="Rectangle 69"/>
            <p:cNvSpPr>
              <a:spLocks noChangeArrowheads="1"/>
            </p:cNvSpPr>
            <p:nvPr/>
          </p:nvSpPr>
          <p:spPr bwMode="auto">
            <a:xfrm>
              <a:off x="2400" y="172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228" name="Rectangle 70"/>
            <p:cNvSpPr>
              <a:spLocks noChangeArrowheads="1"/>
            </p:cNvSpPr>
            <p:nvPr/>
          </p:nvSpPr>
          <p:spPr bwMode="auto">
            <a:xfrm>
              <a:off x="2496" y="1824"/>
              <a:ext cx="96" cy="96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229" name="Rectangle 71"/>
            <p:cNvSpPr>
              <a:spLocks noChangeArrowheads="1"/>
            </p:cNvSpPr>
            <p:nvPr/>
          </p:nvSpPr>
          <p:spPr bwMode="auto">
            <a:xfrm>
              <a:off x="2496" y="1728"/>
              <a:ext cx="96" cy="96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230" name="Rectangle 72"/>
            <p:cNvSpPr>
              <a:spLocks noChangeArrowheads="1"/>
            </p:cNvSpPr>
            <p:nvPr/>
          </p:nvSpPr>
          <p:spPr bwMode="auto">
            <a:xfrm>
              <a:off x="2400" y="182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231" name="Rectangle 73"/>
            <p:cNvSpPr>
              <a:spLocks noChangeArrowheads="1"/>
            </p:cNvSpPr>
            <p:nvPr/>
          </p:nvSpPr>
          <p:spPr bwMode="auto">
            <a:xfrm>
              <a:off x="2592" y="1728"/>
              <a:ext cx="96" cy="96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232" name="Rectangle 74"/>
            <p:cNvSpPr>
              <a:spLocks noChangeArrowheads="1"/>
            </p:cNvSpPr>
            <p:nvPr/>
          </p:nvSpPr>
          <p:spPr bwMode="auto">
            <a:xfrm>
              <a:off x="2688" y="182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233" name="Rectangle 75"/>
            <p:cNvSpPr>
              <a:spLocks noChangeArrowheads="1"/>
            </p:cNvSpPr>
            <p:nvPr/>
          </p:nvSpPr>
          <p:spPr bwMode="auto">
            <a:xfrm>
              <a:off x="2688" y="172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234" name="Rectangle 76"/>
            <p:cNvSpPr>
              <a:spLocks noChangeArrowheads="1"/>
            </p:cNvSpPr>
            <p:nvPr/>
          </p:nvSpPr>
          <p:spPr bwMode="auto">
            <a:xfrm>
              <a:off x="2592" y="182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235" name="Rectangle 77"/>
            <p:cNvSpPr>
              <a:spLocks noChangeArrowheads="1"/>
            </p:cNvSpPr>
            <p:nvPr/>
          </p:nvSpPr>
          <p:spPr bwMode="auto">
            <a:xfrm>
              <a:off x="2400" y="192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236" name="Rectangle 78"/>
            <p:cNvSpPr>
              <a:spLocks noChangeArrowheads="1"/>
            </p:cNvSpPr>
            <p:nvPr/>
          </p:nvSpPr>
          <p:spPr bwMode="auto">
            <a:xfrm>
              <a:off x="2496" y="201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237" name="Rectangle 79"/>
            <p:cNvSpPr>
              <a:spLocks noChangeArrowheads="1"/>
            </p:cNvSpPr>
            <p:nvPr/>
          </p:nvSpPr>
          <p:spPr bwMode="auto">
            <a:xfrm>
              <a:off x="2496" y="192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238" name="Rectangle 80"/>
            <p:cNvSpPr>
              <a:spLocks noChangeArrowheads="1"/>
            </p:cNvSpPr>
            <p:nvPr/>
          </p:nvSpPr>
          <p:spPr bwMode="auto">
            <a:xfrm>
              <a:off x="2400" y="201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239" name="Rectangle 81"/>
            <p:cNvSpPr>
              <a:spLocks noChangeArrowheads="1"/>
            </p:cNvSpPr>
            <p:nvPr/>
          </p:nvSpPr>
          <p:spPr bwMode="auto">
            <a:xfrm>
              <a:off x="2592" y="192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240" name="Rectangle 82"/>
            <p:cNvSpPr>
              <a:spLocks noChangeArrowheads="1"/>
            </p:cNvSpPr>
            <p:nvPr/>
          </p:nvSpPr>
          <p:spPr bwMode="auto">
            <a:xfrm>
              <a:off x="2688" y="201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241" name="Rectangle 83"/>
            <p:cNvSpPr>
              <a:spLocks noChangeArrowheads="1"/>
            </p:cNvSpPr>
            <p:nvPr/>
          </p:nvSpPr>
          <p:spPr bwMode="auto">
            <a:xfrm>
              <a:off x="2688" y="192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242" name="Rectangle 84"/>
            <p:cNvSpPr>
              <a:spLocks noChangeArrowheads="1"/>
            </p:cNvSpPr>
            <p:nvPr/>
          </p:nvSpPr>
          <p:spPr bwMode="auto">
            <a:xfrm>
              <a:off x="2592" y="201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243" name="Rectangle 85"/>
            <p:cNvSpPr>
              <a:spLocks noChangeArrowheads="1"/>
            </p:cNvSpPr>
            <p:nvPr/>
          </p:nvSpPr>
          <p:spPr bwMode="auto">
            <a:xfrm>
              <a:off x="2784" y="134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244" name="Rectangle 86"/>
            <p:cNvSpPr>
              <a:spLocks noChangeArrowheads="1"/>
            </p:cNvSpPr>
            <p:nvPr/>
          </p:nvSpPr>
          <p:spPr bwMode="auto">
            <a:xfrm>
              <a:off x="2880" y="144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245" name="Rectangle 87"/>
            <p:cNvSpPr>
              <a:spLocks noChangeArrowheads="1"/>
            </p:cNvSpPr>
            <p:nvPr/>
          </p:nvSpPr>
          <p:spPr bwMode="auto">
            <a:xfrm>
              <a:off x="2880" y="134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246" name="Rectangle 88"/>
            <p:cNvSpPr>
              <a:spLocks noChangeArrowheads="1"/>
            </p:cNvSpPr>
            <p:nvPr/>
          </p:nvSpPr>
          <p:spPr bwMode="auto">
            <a:xfrm>
              <a:off x="2784" y="144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247" name="Rectangle 89"/>
            <p:cNvSpPr>
              <a:spLocks noChangeArrowheads="1"/>
            </p:cNvSpPr>
            <p:nvPr/>
          </p:nvSpPr>
          <p:spPr bwMode="auto">
            <a:xfrm>
              <a:off x="2976" y="134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248" name="Rectangle 90"/>
            <p:cNvSpPr>
              <a:spLocks noChangeArrowheads="1"/>
            </p:cNvSpPr>
            <p:nvPr/>
          </p:nvSpPr>
          <p:spPr bwMode="auto">
            <a:xfrm>
              <a:off x="3072" y="144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249" name="Rectangle 91"/>
            <p:cNvSpPr>
              <a:spLocks noChangeArrowheads="1"/>
            </p:cNvSpPr>
            <p:nvPr/>
          </p:nvSpPr>
          <p:spPr bwMode="auto">
            <a:xfrm>
              <a:off x="3072" y="134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250" name="Rectangle 92"/>
            <p:cNvSpPr>
              <a:spLocks noChangeArrowheads="1"/>
            </p:cNvSpPr>
            <p:nvPr/>
          </p:nvSpPr>
          <p:spPr bwMode="auto">
            <a:xfrm>
              <a:off x="2976" y="144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251" name="Rectangle 93"/>
            <p:cNvSpPr>
              <a:spLocks noChangeArrowheads="1"/>
            </p:cNvSpPr>
            <p:nvPr/>
          </p:nvSpPr>
          <p:spPr bwMode="auto">
            <a:xfrm>
              <a:off x="2784" y="153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252" name="Rectangle 94"/>
            <p:cNvSpPr>
              <a:spLocks noChangeArrowheads="1"/>
            </p:cNvSpPr>
            <p:nvPr/>
          </p:nvSpPr>
          <p:spPr bwMode="auto">
            <a:xfrm>
              <a:off x="2880" y="163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253" name="Rectangle 95"/>
            <p:cNvSpPr>
              <a:spLocks noChangeArrowheads="1"/>
            </p:cNvSpPr>
            <p:nvPr/>
          </p:nvSpPr>
          <p:spPr bwMode="auto">
            <a:xfrm>
              <a:off x="2880" y="153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254" name="Rectangle 96"/>
            <p:cNvSpPr>
              <a:spLocks noChangeArrowheads="1"/>
            </p:cNvSpPr>
            <p:nvPr/>
          </p:nvSpPr>
          <p:spPr bwMode="auto">
            <a:xfrm>
              <a:off x="2784" y="163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255" name="Rectangle 97"/>
            <p:cNvSpPr>
              <a:spLocks noChangeArrowheads="1"/>
            </p:cNvSpPr>
            <p:nvPr/>
          </p:nvSpPr>
          <p:spPr bwMode="auto">
            <a:xfrm>
              <a:off x="2976" y="153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256" name="Rectangle 98"/>
            <p:cNvSpPr>
              <a:spLocks noChangeArrowheads="1"/>
            </p:cNvSpPr>
            <p:nvPr/>
          </p:nvSpPr>
          <p:spPr bwMode="auto">
            <a:xfrm>
              <a:off x="3072" y="163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257" name="Rectangle 99"/>
            <p:cNvSpPr>
              <a:spLocks noChangeArrowheads="1"/>
            </p:cNvSpPr>
            <p:nvPr/>
          </p:nvSpPr>
          <p:spPr bwMode="auto">
            <a:xfrm>
              <a:off x="3072" y="153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258" name="Rectangle 100"/>
            <p:cNvSpPr>
              <a:spLocks noChangeArrowheads="1"/>
            </p:cNvSpPr>
            <p:nvPr/>
          </p:nvSpPr>
          <p:spPr bwMode="auto">
            <a:xfrm>
              <a:off x="2976" y="163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259" name="Rectangle 101"/>
            <p:cNvSpPr>
              <a:spLocks noChangeArrowheads="1"/>
            </p:cNvSpPr>
            <p:nvPr/>
          </p:nvSpPr>
          <p:spPr bwMode="auto">
            <a:xfrm>
              <a:off x="3168" y="134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260" name="Rectangle 102"/>
            <p:cNvSpPr>
              <a:spLocks noChangeArrowheads="1"/>
            </p:cNvSpPr>
            <p:nvPr/>
          </p:nvSpPr>
          <p:spPr bwMode="auto">
            <a:xfrm>
              <a:off x="3264" y="144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261" name="Rectangle 103"/>
            <p:cNvSpPr>
              <a:spLocks noChangeArrowheads="1"/>
            </p:cNvSpPr>
            <p:nvPr/>
          </p:nvSpPr>
          <p:spPr bwMode="auto">
            <a:xfrm>
              <a:off x="3264" y="134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262" name="Rectangle 104"/>
            <p:cNvSpPr>
              <a:spLocks noChangeArrowheads="1"/>
            </p:cNvSpPr>
            <p:nvPr/>
          </p:nvSpPr>
          <p:spPr bwMode="auto">
            <a:xfrm>
              <a:off x="3168" y="1440"/>
              <a:ext cx="96" cy="96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263" name="Rectangle 105"/>
            <p:cNvSpPr>
              <a:spLocks noChangeArrowheads="1"/>
            </p:cNvSpPr>
            <p:nvPr/>
          </p:nvSpPr>
          <p:spPr bwMode="auto">
            <a:xfrm>
              <a:off x="3360" y="134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264" name="Rectangle 106"/>
            <p:cNvSpPr>
              <a:spLocks noChangeArrowheads="1"/>
            </p:cNvSpPr>
            <p:nvPr/>
          </p:nvSpPr>
          <p:spPr bwMode="auto">
            <a:xfrm>
              <a:off x="3456" y="144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265" name="Rectangle 107"/>
            <p:cNvSpPr>
              <a:spLocks noChangeArrowheads="1"/>
            </p:cNvSpPr>
            <p:nvPr/>
          </p:nvSpPr>
          <p:spPr bwMode="auto">
            <a:xfrm>
              <a:off x="3456" y="134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266" name="Rectangle 108"/>
            <p:cNvSpPr>
              <a:spLocks noChangeArrowheads="1"/>
            </p:cNvSpPr>
            <p:nvPr/>
          </p:nvSpPr>
          <p:spPr bwMode="auto">
            <a:xfrm>
              <a:off x="3360" y="144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267" name="Rectangle 109"/>
            <p:cNvSpPr>
              <a:spLocks noChangeArrowheads="1"/>
            </p:cNvSpPr>
            <p:nvPr/>
          </p:nvSpPr>
          <p:spPr bwMode="auto">
            <a:xfrm>
              <a:off x="3168" y="1536"/>
              <a:ext cx="96" cy="96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268" name="Rectangle 110"/>
            <p:cNvSpPr>
              <a:spLocks noChangeArrowheads="1"/>
            </p:cNvSpPr>
            <p:nvPr/>
          </p:nvSpPr>
          <p:spPr bwMode="auto">
            <a:xfrm>
              <a:off x="3264" y="163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269" name="Rectangle 111"/>
            <p:cNvSpPr>
              <a:spLocks noChangeArrowheads="1"/>
            </p:cNvSpPr>
            <p:nvPr/>
          </p:nvSpPr>
          <p:spPr bwMode="auto">
            <a:xfrm>
              <a:off x="3264" y="1536"/>
              <a:ext cx="96" cy="96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270" name="Rectangle 112"/>
            <p:cNvSpPr>
              <a:spLocks noChangeArrowheads="1"/>
            </p:cNvSpPr>
            <p:nvPr/>
          </p:nvSpPr>
          <p:spPr bwMode="auto">
            <a:xfrm>
              <a:off x="3168" y="163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271" name="Rectangle 113"/>
            <p:cNvSpPr>
              <a:spLocks noChangeArrowheads="1"/>
            </p:cNvSpPr>
            <p:nvPr/>
          </p:nvSpPr>
          <p:spPr bwMode="auto">
            <a:xfrm>
              <a:off x="3360" y="153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272" name="Rectangle 114"/>
            <p:cNvSpPr>
              <a:spLocks noChangeArrowheads="1"/>
            </p:cNvSpPr>
            <p:nvPr/>
          </p:nvSpPr>
          <p:spPr bwMode="auto">
            <a:xfrm>
              <a:off x="3456" y="163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273" name="Rectangle 115"/>
            <p:cNvSpPr>
              <a:spLocks noChangeArrowheads="1"/>
            </p:cNvSpPr>
            <p:nvPr/>
          </p:nvSpPr>
          <p:spPr bwMode="auto">
            <a:xfrm>
              <a:off x="3456" y="153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274" name="Rectangle 116"/>
            <p:cNvSpPr>
              <a:spLocks noChangeArrowheads="1"/>
            </p:cNvSpPr>
            <p:nvPr/>
          </p:nvSpPr>
          <p:spPr bwMode="auto">
            <a:xfrm>
              <a:off x="3360" y="163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275" name="Rectangle 117"/>
            <p:cNvSpPr>
              <a:spLocks noChangeArrowheads="1"/>
            </p:cNvSpPr>
            <p:nvPr/>
          </p:nvSpPr>
          <p:spPr bwMode="auto">
            <a:xfrm>
              <a:off x="2784" y="172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276" name="Rectangle 118"/>
            <p:cNvSpPr>
              <a:spLocks noChangeArrowheads="1"/>
            </p:cNvSpPr>
            <p:nvPr/>
          </p:nvSpPr>
          <p:spPr bwMode="auto">
            <a:xfrm>
              <a:off x="2880" y="182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277" name="Rectangle 119"/>
            <p:cNvSpPr>
              <a:spLocks noChangeArrowheads="1"/>
            </p:cNvSpPr>
            <p:nvPr/>
          </p:nvSpPr>
          <p:spPr bwMode="auto">
            <a:xfrm>
              <a:off x="2880" y="172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278" name="Rectangle 120"/>
            <p:cNvSpPr>
              <a:spLocks noChangeArrowheads="1"/>
            </p:cNvSpPr>
            <p:nvPr/>
          </p:nvSpPr>
          <p:spPr bwMode="auto">
            <a:xfrm>
              <a:off x="2784" y="182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279" name="Rectangle 121"/>
            <p:cNvSpPr>
              <a:spLocks noChangeArrowheads="1"/>
            </p:cNvSpPr>
            <p:nvPr/>
          </p:nvSpPr>
          <p:spPr bwMode="auto">
            <a:xfrm>
              <a:off x="2976" y="172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280" name="Rectangle 122"/>
            <p:cNvSpPr>
              <a:spLocks noChangeArrowheads="1"/>
            </p:cNvSpPr>
            <p:nvPr/>
          </p:nvSpPr>
          <p:spPr bwMode="auto">
            <a:xfrm>
              <a:off x="3072" y="182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281" name="Rectangle 123"/>
            <p:cNvSpPr>
              <a:spLocks noChangeArrowheads="1"/>
            </p:cNvSpPr>
            <p:nvPr/>
          </p:nvSpPr>
          <p:spPr bwMode="auto">
            <a:xfrm>
              <a:off x="3072" y="172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282" name="Rectangle 124"/>
            <p:cNvSpPr>
              <a:spLocks noChangeArrowheads="1"/>
            </p:cNvSpPr>
            <p:nvPr/>
          </p:nvSpPr>
          <p:spPr bwMode="auto">
            <a:xfrm>
              <a:off x="2976" y="182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283" name="Rectangle 125"/>
            <p:cNvSpPr>
              <a:spLocks noChangeArrowheads="1"/>
            </p:cNvSpPr>
            <p:nvPr/>
          </p:nvSpPr>
          <p:spPr bwMode="auto">
            <a:xfrm>
              <a:off x="2784" y="192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284" name="Rectangle 126"/>
            <p:cNvSpPr>
              <a:spLocks noChangeArrowheads="1"/>
            </p:cNvSpPr>
            <p:nvPr/>
          </p:nvSpPr>
          <p:spPr bwMode="auto">
            <a:xfrm>
              <a:off x="2880" y="201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285" name="Rectangle 127"/>
            <p:cNvSpPr>
              <a:spLocks noChangeArrowheads="1"/>
            </p:cNvSpPr>
            <p:nvPr/>
          </p:nvSpPr>
          <p:spPr bwMode="auto">
            <a:xfrm>
              <a:off x="2880" y="192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286" name="Rectangle 128"/>
            <p:cNvSpPr>
              <a:spLocks noChangeArrowheads="1"/>
            </p:cNvSpPr>
            <p:nvPr/>
          </p:nvSpPr>
          <p:spPr bwMode="auto">
            <a:xfrm>
              <a:off x="2784" y="201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287" name="Rectangle 129"/>
            <p:cNvSpPr>
              <a:spLocks noChangeArrowheads="1"/>
            </p:cNvSpPr>
            <p:nvPr/>
          </p:nvSpPr>
          <p:spPr bwMode="auto">
            <a:xfrm>
              <a:off x="2976" y="192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288" name="Rectangle 130"/>
            <p:cNvSpPr>
              <a:spLocks noChangeArrowheads="1"/>
            </p:cNvSpPr>
            <p:nvPr/>
          </p:nvSpPr>
          <p:spPr bwMode="auto">
            <a:xfrm>
              <a:off x="3072" y="201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289" name="Rectangle 131"/>
            <p:cNvSpPr>
              <a:spLocks noChangeArrowheads="1"/>
            </p:cNvSpPr>
            <p:nvPr/>
          </p:nvSpPr>
          <p:spPr bwMode="auto">
            <a:xfrm>
              <a:off x="3072" y="192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290" name="Rectangle 132"/>
            <p:cNvSpPr>
              <a:spLocks noChangeArrowheads="1"/>
            </p:cNvSpPr>
            <p:nvPr/>
          </p:nvSpPr>
          <p:spPr bwMode="auto">
            <a:xfrm>
              <a:off x="2976" y="201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291" name="Rectangle 133"/>
            <p:cNvSpPr>
              <a:spLocks noChangeArrowheads="1"/>
            </p:cNvSpPr>
            <p:nvPr/>
          </p:nvSpPr>
          <p:spPr bwMode="auto">
            <a:xfrm>
              <a:off x="3168" y="172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292" name="Rectangle 134"/>
            <p:cNvSpPr>
              <a:spLocks noChangeArrowheads="1"/>
            </p:cNvSpPr>
            <p:nvPr/>
          </p:nvSpPr>
          <p:spPr bwMode="auto">
            <a:xfrm>
              <a:off x="3264" y="182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293" name="Rectangle 135"/>
            <p:cNvSpPr>
              <a:spLocks noChangeArrowheads="1"/>
            </p:cNvSpPr>
            <p:nvPr/>
          </p:nvSpPr>
          <p:spPr bwMode="auto">
            <a:xfrm>
              <a:off x="3264" y="172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294" name="Rectangle 136"/>
            <p:cNvSpPr>
              <a:spLocks noChangeArrowheads="1"/>
            </p:cNvSpPr>
            <p:nvPr/>
          </p:nvSpPr>
          <p:spPr bwMode="auto">
            <a:xfrm>
              <a:off x="3168" y="182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295" name="Rectangle 137"/>
            <p:cNvSpPr>
              <a:spLocks noChangeArrowheads="1"/>
            </p:cNvSpPr>
            <p:nvPr/>
          </p:nvSpPr>
          <p:spPr bwMode="auto">
            <a:xfrm>
              <a:off x="3360" y="172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296" name="Rectangle 138"/>
            <p:cNvSpPr>
              <a:spLocks noChangeArrowheads="1"/>
            </p:cNvSpPr>
            <p:nvPr/>
          </p:nvSpPr>
          <p:spPr bwMode="auto">
            <a:xfrm>
              <a:off x="3456" y="182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297" name="Rectangle 139"/>
            <p:cNvSpPr>
              <a:spLocks noChangeArrowheads="1"/>
            </p:cNvSpPr>
            <p:nvPr/>
          </p:nvSpPr>
          <p:spPr bwMode="auto">
            <a:xfrm>
              <a:off x="3456" y="172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298" name="Rectangle 140"/>
            <p:cNvSpPr>
              <a:spLocks noChangeArrowheads="1"/>
            </p:cNvSpPr>
            <p:nvPr/>
          </p:nvSpPr>
          <p:spPr bwMode="auto">
            <a:xfrm>
              <a:off x="3360" y="182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299" name="Rectangle 141"/>
            <p:cNvSpPr>
              <a:spLocks noChangeArrowheads="1"/>
            </p:cNvSpPr>
            <p:nvPr/>
          </p:nvSpPr>
          <p:spPr bwMode="auto">
            <a:xfrm>
              <a:off x="3168" y="192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300" name="Rectangle 142"/>
            <p:cNvSpPr>
              <a:spLocks noChangeArrowheads="1"/>
            </p:cNvSpPr>
            <p:nvPr/>
          </p:nvSpPr>
          <p:spPr bwMode="auto">
            <a:xfrm>
              <a:off x="3264" y="201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301" name="Rectangle 143"/>
            <p:cNvSpPr>
              <a:spLocks noChangeArrowheads="1"/>
            </p:cNvSpPr>
            <p:nvPr/>
          </p:nvSpPr>
          <p:spPr bwMode="auto">
            <a:xfrm>
              <a:off x="3264" y="192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302" name="Rectangle 144"/>
            <p:cNvSpPr>
              <a:spLocks noChangeArrowheads="1"/>
            </p:cNvSpPr>
            <p:nvPr/>
          </p:nvSpPr>
          <p:spPr bwMode="auto">
            <a:xfrm>
              <a:off x="3168" y="201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303" name="Rectangle 145"/>
            <p:cNvSpPr>
              <a:spLocks noChangeArrowheads="1"/>
            </p:cNvSpPr>
            <p:nvPr/>
          </p:nvSpPr>
          <p:spPr bwMode="auto">
            <a:xfrm>
              <a:off x="3360" y="192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304" name="Rectangle 146"/>
            <p:cNvSpPr>
              <a:spLocks noChangeArrowheads="1"/>
            </p:cNvSpPr>
            <p:nvPr/>
          </p:nvSpPr>
          <p:spPr bwMode="auto">
            <a:xfrm>
              <a:off x="3456" y="201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305" name="Rectangle 147"/>
            <p:cNvSpPr>
              <a:spLocks noChangeArrowheads="1"/>
            </p:cNvSpPr>
            <p:nvPr/>
          </p:nvSpPr>
          <p:spPr bwMode="auto">
            <a:xfrm>
              <a:off x="3456" y="1920"/>
              <a:ext cx="96" cy="96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306" name="Rectangle 148"/>
            <p:cNvSpPr>
              <a:spLocks noChangeArrowheads="1"/>
            </p:cNvSpPr>
            <p:nvPr/>
          </p:nvSpPr>
          <p:spPr bwMode="auto">
            <a:xfrm>
              <a:off x="3360" y="201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307" name="Rectangle 149"/>
            <p:cNvSpPr>
              <a:spLocks noChangeArrowheads="1"/>
            </p:cNvSpPr>
            <p:nvPr/>
          </p:nvSpPr>
          <p:spPr bwMode="auto">
            <a:xfrm>
              <a:off x="2016" y="211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308" name="Rectangle 150"/>
            <p:cNvSpPr>
              <a:spLocks noChangeArrowheads="1"/>
            </p:cNvSpPr>
            <p:nvPr/>
          </p:nvSpPr>
          <p:spPr bwMode="auto">
            <a:xfrm>
              <a:off x="2112" y="220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309" name="Rectangle 151"/>
            <p:cNvSpPr>
              <a:spLocks noChangeArrowheads="1"/>
            </p:cNvSpPr>
            <p:nvPr/>
          </p:nvSpPr>
          <p:spPr bwMode="auto">
            <a:xfrm>
              <a:off x="2112" y="211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310" name="Rectangle 152"/>
            <p:cNvSpPr>
              <a:spLocks noChangeArrowheads="1"/>
            </p:cNvSpPr>
            <p:nvPr/>
          </p:nvSpPr>
          <p:spPr bwMode="auto">
            <a:xfrm>
              <a:off x="2016" y="220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311" name="Rectangle 153"/>
            <p:cNvSpPr>
              <a:spLocks noChangeArrowheads="1"/>
            </p:cNvSpPr>
            <p:nvPr/>
          </p:nvSpPr>
          <p:spPr bwMode="auto">
            <a:xfrm>
              <a:off x="2208" y="211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312" name="Rectangle 154"/>
            <p:cNvSpPr>
              <a:spLocks noChangeArrowheads="1"/>
            </p:cNvSpPr>
            <p:nvPr/>
          </p:nvSpPr>
          <p:spPr bwMode="auto">
            <a:xfrm>
              <a:off x="2304" y="220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313" name="Rectangle 155"/>
            <p:cNvSpPr>
              <a:spLocks noChangeArrowheads="1"/>
            </p:cNvSpPr>
            <p:nvPr/>
          </p:nvSpPr>
          <p:spPr bwMode="auto">
            <a:xfrm>
              <a:off x="2304" y="211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314" name="Rectangle 156"/>
            <p:cNvSpPr>
              <a:spLocks noChangeArrowheads="1"/>
            </p:cNvSpPr>
            <p:nvPr/>
          </p:nvSpPr>
          <p:spPr bwMode="auto">
            <a:xfrm>
              <a:off x="2208" y="220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315" name="Rectangle 157"/>
            <p:cNvSpPr>
              <a:spLocks noChangeArrowheads="1"/>
            </p:cNvSpPr>
            <p:nvPr/>
          </p:nvSpPr>
          <p:spPr bwMode="auto">
            <a:xfrm>
              <a:off x="2016" y="230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316" name="Rectangle 158"/>
            <p:cNvSpPr>
              <a:spLocks noChangeArrowheads="1"/>
            </p:cNvSpPr>
            <p:nvPr/>
          </p:nvSpPr>
          <p:spPr bwMode="auto">
            <a:xfrm>
              <a:off x="2112" y="240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317" name="Rectangle 159"/>
            <p:cNvSpPr>
              <a:spLocks noChangeArrowheads="1"/>
            </p:cNvSpPr>
            <p:nvPr/>
          </p:nvSpPr>
          <p:spPr bwMode="auto">
            <a:xfrm>
              <a:off x="2112" y="230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318" name="Rectangle 160"/>
            <p:cNvSpPr>
              <a:spLocks noChangeArrowheads="1"/>
            </p:cNvSpPr>
            <p:nvPr/>
          </p:nvSpPr>
          <p:spPr bwMode="auto">
            <a:xfrm>
              <a:off x="2016" y="240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319" name="Rectangle 161"/>
            <p:cNvSpPr>
              <a:spLocks noChangeArrowheads="1"/>
            </p:cNvSpPr>
            <p:nvPr/>
          </p:nvSpPr>
          <p:spPr bwMode="auto">
            <a:xfrm>
              <a:off x="2208" y="230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320" name="Rectangle 162"/>
            <p:cNvSpPr>
              <a:spLocks noChangeArrowheads="1"/>
            </p:cNvSpPr>
            <p:nvPr/>
          </p:nvSpPr>
          <p:spPr bwMode="auto">
            <a:xfrm>
              <a:off x="2304" y="240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321" name="Rectangle 163"/>
            <p:cNvSpPr>
              <a:spLocks noChangeArrowheads="1"/>
            </p:cNvSpPr>
            <p:nvPr/>
          </p:nvSpPr>
          <p:spPr bwMode="auto">
            <a:xfrm>
              <a:off x="2304" y="230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322" name="Rectangle 164"/>
            <p:cNvSpPr>
              <a:spLocks noChangeArrowheads="1"/>
            </p:cNvSpPr>
            <p:nvPr/>
          </p:nvSpPr>
          <p:spPr bwMode="auto">
            <a:xfrm>
              <a:off x="2208" y="240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323" name="Rectangle 165"/>
            <p:cNvSpPr>
              <a:spLocks noChangeArrowheads="1"/>
            </p:cNvSpPr>
            <p:nvPr/>
          </p:nvSpPr>
          <p:spPr bwMode="auto">
            <a:xfrm>
              <a:off x="2400" y="211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324" name="Rectangle 166"/>
            <p:cNvSpPr>
              <a:spLocks noChangeArrowheads="1"/>
            </p:cNvSpPr>
            <p:nvPr/>
          </p:nvSpPr>
          <p:spPr bwMode="auto">
            <a:xfrm>
              <a:off x="2496" y="220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325" name="Rectangle 167"/>
            <p:cNvSpPr>
              <a:spLocks noChangeArrowheads="1"/>
            </p:cNvSpPr>
            <p:nvPr/>
          </p:nvSpPr>
          <p:spPr bwMode="auto">
            <a:xfrm>
              <a:off x="2496" y="211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326" name="Rectangle 168"/>
            <p:cNvSpPr>
              <a:spLocks noChangeArrowheads="1"/>
            </p:cNvSpPr>
            <p:nvPr/>
          </p:nvSpPr>
          <p:spPr bwMode="auto">
            <a:xfrm>
              <a:off x="2400" y="220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327" name="Rectangle 169"/>
            <p:cNvSpPr>
              <a:spLocks noChangeArrowheads="1"/>
            </p:cNvSpPr>
            <p:nvPr/>
          </p:nvSpPr>
          <p:spPr bwMode="auto">
            <a:xfrm>
              <a:off x="2592" y="211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328" name="Rectangle 170"/>
            <p:cNvSpPr>
              <a:spLocks noChangeArrowheads="1"/>
            </p:cNvSpPr>
            <p:nvPr/>
          </p:nvSpPr>
          <p:spPr bwMode="auto">
            <a:xfrm>
              <a:off x="2688" y="220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329" name="Rectangle 171"/>
            <p:cNvSpPr>
              <a:spLocks noChangeArrowheads="1"/>
            </p:cNvSpPr>
            <p:nvPr/>
          </p:nvSpPr>
          <p:spPr bwMode="auto">
            <a:xfrm>
              <a:off x="2688" y="211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330" name="Rectangle 172"/>
            <p:cNvSpPr>
              <a:spLocks noChangeArrowheads="1"/>
            </p:cNvSpPr>
            <p:nvPr/>
          </p:nvSpPr>
          <p:spPr bwMode="auto">
            <a:xfrm>
              <a:off x="2592" y="220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331" name="Rectangle 173"/>
            <p:cNvSpPr>
              <a:spLocks noChangeArrowheads="1"/>
            </p:cNvSpPr>
            <p:nvPr/>
          </p:nvSpPr>
          <p:spPr bwMode="auto">
            <a:xfrm>
              <a:off x="2400" y="230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332" name="Rectangle 174"/>
            <p:cNvSpPr>
              <a:spLocks noChangeArrowheads="1"/>
            </p:cNvSpPr>
            <p:nvPr/>
          </p:nvSpPr>
          <p:spPr bwMode="auto">
            <a:xfrm>
              <a:off x="2496" y="240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333" name="Rectangle 175"/>
            <p:cNvSpPr>
              <a:spLocks noChangeArrowheads="1"/>
            </p:cNvSpPr>
            <p:nvPr/>
          </p:nvSpPr>
          <p:spPr bwMode="auto">
            <a:xfrm>
              <a:off x="2496" y="230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334" name="Rectangle 176"/>
            <p:cNvSpPr>
              <a:spLocks noChangeArrowheads="1"/>
            </p:cNvSpPr>
            <p:nvPr/>
          </p:nvSpPr>
          <p:spPr bwMode="auto">
            <a:xfrm>
              <a:off x="2400" y="240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335" name="Rectangle 177"/>
            <p:cNvSpPr>
              <a:spLocks noChangeArrowheads="1"/>
            </p:cNvSpPr>
            <p:nvPr/>
          </p:nvSpPr>
          <p:spPr bwMode="auto">
            <a:xfrm>
              <a:off x="2592" y="230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336" name="Rectangle 178"/>
            <p:cNvSpPr>
              <a:spLocks noChangeArrowheads="1"/>
            </p:cNvSpPr>
            <p:nvPr/>
          </p:nvSpPr>
          <p:spPr bwMode="auto">
            <a:xfrm>
              <a:off x="2688" y="240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337" name="Rectangle 179"/>
            <p:cNvSpPr>
              <a:spLocks noChangeArrowheads="1"/>
            </p:cNvSpPr>
            <p:nvPr/>
          </p:nvSpPr>
          <p:spPr bwMode="auto">
            <a:xfrm>
              <a:off x="2688" y="230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338" name="Rectangle 180"/>
            <p:cNvSpPr>
              <a:spLocks noChangeArrowheads="1"/>
            </p:cNvSpPr>
            <p:nvPr/>
          </p:nvSpPr>
          <p:spPr bwMode="auto">
            <a:xfrm>
              <a:off x="2592" y="240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339" name="Rectangle 181"/>
            <p:cNvSpPr>
              <a:spLocks noChangeArrowheads="1"/>
            </p:cNvSpPr>
            <p:nvPr/>
          </p:nvSpPr>
          <p:spPr bwMode="auto">
            <a:xfrm>
              <a:off x="2016" y="249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340" name="Rectangle 182"/>
            <p:cNvSpPr>
              <a:spLocks noChangeArrowheads="1"/>
            </p:cNvSpPr>
            <p:nvPr/>
          </p:nvSpPr>
          <p:spPr bwMode="auto">
            <a:xfrm>
              <a:off x="2112" y="259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341" name="Rectangle 183"/>
            <p:cNvSpPr>
              <a:spLocks noChangeArrowheads="1"/>
            </p:cNvSpPr>
            <p:nvPr/>
          </p:nvSpPr>
          <p:spPr bwMode="auto">
            <a:xfrm>
              <a:off x="2112" y="249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342" name="Rectangle 184"/>
            <p:cNvSpPr>
              <a:spLocks noChangeArrowheads="1"/>
            </p:cNvSpPr>
            <p:nvPr/>
          </p:nvSpPr>
          <p:spPr bwMode="auto">
            <a:xfrm>
              <a:off x="2016" y="259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343" name="Rectangle 185"/>
            <p:cNvSpPr>
              <a:spLocks noChangeArrowheads="1"/>
            </p:cNvSpPr>
            <p:nvPr/>
          </p:nvSpPr>
          <p:spPr bwMode="auto">
            <a:xfrm>
              <a:off x="2208" y="2496"/>
              <a:ext cx="96" cy="96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344" name="Rectangle 186"/>
            <p:cNvSpPr>
              <a:spLocks noChangeArrowheads="1"/>
            </p:cNvSpPr>
            <p:nvPr/>
          </p:nvSpPr>
          <p:spPr bwMode="auto">
            <a:xfrm>
              <a:off x="2304" y="2592"/>
              <a:ext cx="96" cy="96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345" name="Rectangle 187"/>
            <p:cNvSpPr>
              <a:spLocks noChangeArrowheads="1"/>
            </p:cNvSpPr>
            <p:nvPr/>
          </p:nvSpPr>
          <p:spPr bwMode="auto">
            <a:xfrm>
              <a:off x="2304" y="2496"/>
              <a:ext cx="96" cy="96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346" name="Rectangle 188"/>
            <p:cNvSpPr>
              <a:spLocks noChangeArrowheads="1"/>
            </p:cNvSpPr>
            <p:nvPr/>
          </p:nvSpPr>
          <p:spPr bwMode="auto">
            <a:xfrm>
              <a:off x="2208" y="2592"/>
              <a:ext cx="96" cy="96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347" name="Rectangle 189"/>
            <p:cNvSpPr>
              <a:spLocks noChangeArrowheads="1"/>
            </p:cNvSpPr>
            <p:nvPr/>
          </p:nvSpPr>
          <p:spPr bwMode="auto">
            <a:xfrm>
              <a:off x="2016" y="268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348" name="Rectangle 190"/>
            <p:cNvSpPr>
              <a:spLocks noChangeArrowheads="1"/>
            </p:cNvSpPr>
            <p:nvPr/>
          </p:nvSpPr>
          <p:spPr bwMode="auto">
            <a:xfrm>
              <a:off x="2112" y="278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349" name="Rectangle 191"/>
            <p:cNvSpPr>
              <a:spLocks noChangeArrowheads="1"/>
            </p:cNvSpPr>
            <p:nvPr/>
          </p:nvSpPr>
          <p:spPr bwMode="auto">
            <a:xfrm>
              <a:off x="2112" y="268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350" name="Rectangle 192"/>
            <p:cNvSpPr>
              <a:spLocks noChangeArrowheads="1"/>
            </p:cNvSpPr>
            <p:nvPr/>
          </p:nvSpPr>
          <p:spPr bwMode="auto">
            <a:xfrm>
              <a:off x="2016" y="278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351" name="Rectangle 193"/>
            <p:cNvSpPr>
              <a:spLocks noChangeArrowheads="1"/>
            </p:cNvSpPr>
            <p:nvPr/>
          </p:nvSpPr>
          <p:spPr bwMode="auto">
            <a:xfrm>
              <a:off x="2208" y="268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352" name="Rectangle 194"/>
            <p:cNvSpPr>
              <a:spLocks noChangeArrowheads="1"/>
            </p:cNvSpPr>
            <p:nvPr/>
          </p:nvSpPr>
          <p:spPr bwMode="auto">
            <a:xfrm>
              <a:off x="2304" y="278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353" name="Rectangle 195"/>
            <p:cNvSpPr>
              <a:spLocks noChangeArrowheads="1"/>
            </p:cNvSpPr>
            <p:nvPr/>
          </p:nvSpPr>
          <p:spPr bwMode="auto">
            <a:xfrm>
              <a:off x="2304" y="268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354" name="Rectangle 196"/>
            <p:cNvSpPr>
              <a:spLocks noChangeArrowheads="1"/>
            </p:cNvSpPr>
            <p:nvPr/>
          </p:nvSpPr>
          <p:spPr bwMode="auto">
            <a:xfrm>
              <a:off x="2208" y="278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355" name="Rectangle 197"/>
            <p:cNvSpPr>
              <a:spLocks noChangeArrowheads="1"/>
            </p:cNvSpPr>
            <p:nvPr/>
          </p:nvSpPr>
          <p:spPr bwMode="auto">
            <a:xfrm>
              <a:off x="2400" y="249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356" name="Rectangle 198"/>
            <p:cNvSpPr>
              <a:spLocks noChangeArrowheads="1"/>
            </p:cNvSpPr>
            <p:nvPr/>
          </p:nvSpPr>
          <p:spPr bwMode="auto">
            <a:xfrm>
              <a:off x="2496" y="259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357" name="Rectangle 199"/>
            <p:cNvSpPr>
              <a:spLocks noChangeArrowheads="1"/>
            </p:cNvSpPr>
            <p:nvPr/>
          </p:nvSpPr>
          <p:spPr bwMode="auto">
            <a:xfrm>
              <a:off x="2496" y="249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358" name="Rectangle 200"/>
            <p:cNvSpPr>
              <a:spLocks noChangeArrowheads="1"/>
            </p:cNvSpPr>
            <p:nvPr/>
          </p:nvSpPr>
          <p:spPr bwMode="auto">
            <a:xfrm>
              <a:off x="2400" y="259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359" name="Rectangle 201"/>
            <p:cNvSpPr>
              <a:spLocks noChangeArrowheads="1"/>
            </p:cNvSpPr>
            <p:nvPr/>
          </p:nvSpPr>
          <p:spPr bwMode="auto">
            <a:xfrm>
              <a:off x="2592" y="249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360" name="Rectangle 202"/>
            <p:cNvSpPr>
              <a:spLocks noChangeArrowheads="1"/>
            </p:cNvSpPr>
            <p:nvPr/>
          </p:nvSpPr>
          <p:spPr bwMode="auto">
            <a:xfrm>
              <a:off x="2688" y="259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361" name="Rectangle 203"/>
            <p:cNvSpPr>
              <a:spLocks noChangeArrowheads="1"/>
            </p:cNvSpPr>
            <p:nvPr/>
          </p:nvSpPr>
          <p:spPr bwMode="auto">
            <a:xfrm>
              <a:off x="2688" y="249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362" name="Rectangle 204"/>
            <p:cNvSpPr>
              <a:spLocks noChangeArrowheads="1"/>
            </p:cNvSpPr>
            <p:nvPr/>
          </p:nvSpPr>
          <p:spPr bwMode="auto">
            <a:xfrm>
              <a:off x="2592" y="259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363" name="Rectangle 205"/>
            <p:cNvSpPr>
              <a:spLocks noChangeArrowheads="1"/>
            </p:cNvSpPr>
            <p:nvPr/>
          </p:nvSpPr>
          <p:spPr bwMode="auto">
            <a:xfrm>
              <a:off x="2400" y="268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364" name="Rectangle 206"/>
            <p:cNvSpPr>
              <a:spLocks noChangeArrowheads="1"/>
            </p:cNvSpPr>
            <p:nvPr/>
          </p:nvSpPr>
          <p:spPr bwMode="auto">
            <a:xfrm>
              <a:off x="2496" y="278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365" name="Rectangle 207"/>
            <p:cNvSpPr>
              <a:spLocks noChangeArrowheads="1"/>
            </p:cNvSpPr>
            <p:nvPr/>
          </p:nvSpPr>
          <p:spPr bwMode="auto">
            <a:xfrm>
              <a:off x="2496" y="268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366" name="Rectangle 208"/>
            <p:cNvSpPr>
              <a:spLocks noChangeArrowheads="1"/>
            </p:cNvSpPr>
            <p:nvPr/>
          </p:nvSpPr>
          <p:spPr bwMode="auto">
            <a:xfrm>
              <a:off x="2400" y="278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367" name="Rectangle 209"/>
            <p:cNvSpPr>
              <a:spLocks noChangeArrowheads="1"/>
            </p:cNvSpPr>
            <p:nvPr/>
          </p:nvSpPr>
          <p:spPr bwMode="auto">
            <a:xfrm>
              <a:off x="2592" y="268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368" name="Rectangle 210"/>
            <p:cNvSpPr>
              <a:spLocks noChangeArrowheads="1"/>
            </p:cNvSpPr>
            <p:nvPr/>
          </p:nvSpPr>
          <p:spPr bwMode="auto">
            <a:xfrm>
              <a:off x="2688" y="278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369" name="Rectangle 211"/>
            <p:cNvSpPr>
              <a:spLocks noChangeArrowheads="1"/>
            </p:cNvSpPr>
            <p:nvPr/>
          </p:nvSpPr>
          <p:spPr bwMode="auto">
            <a:xfrm>
              <a:off x="2688" y="268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370" name="Rectangle 212"/>
            <p:cNvSpPr>
              <a:spLocks noChangeArrowheads="1"/>
            </p:cNvSpPr>
            <p:nvPr/>
          </p:nvSpPr>
          <p:spPr bwMode="auto">
            <a:xfrm>
              <a:off x="2592" y="278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371" name="Rectangle 213"/>
            <p:cNvSpPr>
              <a:spLocks noChangeArrowheads="1"/>
            </p:cNvSpPr>
            <p:nvPr/>
          </p:nvSpPr>
          <p:spPr bwMode="auto">
            <a:xfrm>
              <a:off x="2784" y="211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372" name="Rectangle 214"/>
            <p:cNvSpPr>
              <a:spLocks noChangeArrowheads="1"/>
            </p:cNvSpPr>
            <p:nvPr/>
          </p:nvSpPr>
          <p:spPr bwMode="auto">
            <a:xfrm>
              <a:off x="2880" y="220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373" name="Rectangle 215"/>
            <p:cNvSpPr>
              <a:spLocks noChangeArrowheads="1"/>
            </p:cNvSpPr>
            <p:nvPr/>
          </p:nvSpPr>
          <p:spPr bwMode="auto">
            <a:xfrm>
              <a:off x="2880" y="211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374" name="Rectangle 216"/>
            <p:cNvSpPr>
              <a:spLocks noChangeArrowheads="1"/>
            </p:cNvSpPr>
            <p:nvPr/>
          </p:nvSpPr>
          <p:spPr bwMode="auto">
            <a:xfrm>
              <a:off x="2784" y="220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375" name="Rectangle 217"/>
            <p:cNvSpPr>
              <a:spLocks noChangeArrowheads="1"/>
            </p:cNvSpPr>
            <p:nvPr/>
          </p:nvSpPr>
          <p:spPr bwMode="auto">
            <a:xfrm>
              <a:off x="2976" y="211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376" name="Rectangle 218"/>
            <p:cNvSpPr>
              <a:spLocks noChangeArrowheads="1"/>
            </p:cNvSpPr>
            <p:nvPr/>
          </p:nvSpPr>
          <p:spPr bwMode="auto">
            <a:xfrm>
              <a:off x="3072" y="2208"/>
              <a:ext cx="96" cy="96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377" name="Rectangle 219"/>
            <p:cNvSpPr>
              <a:spLocks noChangeArrowheads="1"/>
            </p:cNvSpPr>
            <p:nvPr/>
          </p:nvSpPr>
          <p:spPr bwMode="auto">
            <a:xfrm>
              <a:off x="3072" y="211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378" name="Rectangle 220"/>
            <p:cNvSpPr>
              <a:spLocks noChangeArrowheads="1"/>
            </p:cNvSpPr>
            <p:nvPr/>
          </p:nvSpPr>
          <p:spPr bwMode="auto">
            <a:xfrm>
              <a:off x="2976" y="220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379" name="Rectangle 221"/>
            <p:cNvSpPr>
              <a:spLocks noChangeArrowheads="1"/>
            </p:cNvSpPr>
            <p:nvPr/>
          </p:nvSpPr>
          <p:spPr bwMode="auto">
            <a:xfrm>
              <a:off x="2784" y="230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380" name="Rectangle 222"/>
            <p:cNvSpPr>
              <a:spLocks noChangeArrowheads="1"/>
            </p:cNvSpPr>
            <p:nvPr/>
          </p:nvSpPr>
          <p:spPr bwMode="auto">
            <a:xfrm>
              <a:off x="2880" y="240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381" name="Rectangle 223"/>
            <p:cNvSpPr>
              <a:spLocks noChangeArrowheads="1"/>
            </p:cNvSpPr>
            <p:nvPr/>
          </p:nvSpPr>
          <p:spPr bwMode="auto">
            <a:xfrm>
              <a:off x="2880" y="230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382" name="Rectangle 224"/>
            <p:cNvSpPr>
              <a:spLocks noChangeArrowheads="1"/>
            </p:cNvSpPr>
            <p:nvPr/>
          </p:nvSpPr>
          <p:spPr bwMode="auto">
            <a:xfrm>
              <a:off x="2784" y="240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383" name="Rectangle 225"/>
            <p:cNvSpPr>
              <a:spLocks noChangeArrowheads="1"/>
            </p:cNvSpPr>
            <p:nvPr/>
          </p:nvSpPr>
          <p:spPr bwMode="auto">
            <a:xfrm>
              <a:off x="2976" y="230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384" name="Rectangle 226"/>
            <p:cNvSpPr>
              <a:spLocks noChangeArrowheads="1"/>
            </p:cNvSpPr>
            <p:nvPr/>
          </p:nvSpPr>
          <p:spPr bwMode="auto">
            <a:xfrm>
              <a:off x="3072" y="240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385" name="Rectangle 227"/>
            <p:cNvSpPr>
              <a:spLocks noChangeArrowheads="1"/>
            </p:cNvSpPr>
            <p:nvPr/>
          </p:nvSpPr>
          <p:spPr bwMode="auto">
            <a:xfrm>
              <a:off x="3072" y="230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386" name="Rectangle 228"/>
            <p:cNvSpPr>
              <a:spLocks noChangeArrowheads="1"/>
            </p:cNvSpPr>
            <p:nvPr/>
          </p:nvSpPr>
          <p:spPr bwMode="auto">
            <a:xfrm>
              <a:off x="2976" y="240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387" name="Rectangle 229"/>
            <p:cNvSpPr>
              <a:spLocks noChangeArrowheads="1"/>
            </p:cNvSpPr>
            <p:nvPr/>
          </p:nvSpPr>
          <p:spPr bwMode="auto">
            <a:xfrm>
              <a:off x="3168" y="211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388" name="Rectangle 230"/>
            <p:cNvSpPr>
              <a:spLocks noChangeArrowheads="1"/>
            </p:cNvSpPr>
            <p:nvPr/>
          </p:nvSpPr>
          <p:spPr bwMode="auto">
            <a:xfrm>
              <a:off x="3264" y="2208"/>
              <a:ext cx="96" cy="96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389" name="Rectangle 231"/>
            <p:cNvSpPr>
              <a:spLocks noChangeArrowheads="1"/>
            </p:cNvSpPr>
            <p:nvPr/>
          </p:nvSpPr>
          <p:spPr bwMode="auto">
            <a:xfrm>
              <a:off x="3264" y="211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390" name="Rectangle 232"/>
            <p:cNvSpPr>
              <a:spLocks noChangeArrowheads="1"/>
            </p:cNvSpPr>
            <p:nvPr/>
          </p:nvSpPr>
          <p:spPr bwMode="auto">
            <a:xfrm>
              <a:off x="3168" y="2208"/>
              <a:ext cx="96" cy="96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391" name="Rectangle 233"/>
            <p:cNvSpPr>
              <a:spLocks noChangeArrowheads="1"/>
            </p:cNvSpPr>
            <p:nvPr/>
          </p:nvSpPr>
          <p:spPr bwMode="auto">
            <a:xfrm>
              <a:off x="3360" y="211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392" name="Rectangle 234"/>
            <p:cNvSpPr>
              <a:spLocks noChangeArrowheads="1"/>
            </p:cNvSpPr>
            <p:nvPr/>
          </p:nvSpPr>
          <p:spPr bwMode="auto">
            <a:xfrm>
              <a:off x="3456" y="220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393" name="Rectangle 235"/>
            <p:cNvSpPr>
              <a:spLocks noChangeArrowheads="1"/>
            </p:cNvSpPr>
            <p:nvPr/>
          </p:nvSpPr>
          <p:spPr bwMode="auto">
            <a:xfrm>
              <a:off x="3456" y="211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394" name="Rectangle 236"/>
            <p:cNvSpPr>
              <a:spLocks noChangeArrowheads="1"/>
            </p:cNvSpPr>
            <p:nvPr/>
          </p:nvSpPr>
          <p:spPr bwMode="auto">
            <a:xfrm>
              <a:off x="3360" y="220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395" name="Rectangle 237"/>
            <p:cNvSpPr>
              <a:spLocks noChangeArrowheads="1"/>
            </p:cNvSpPr>
            <p:nvPr/>
          </p:nvSpPr>
          <p:spPr bwMode="auto">
            <a:xfrm>
              <a:off x="3168" y="230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396" name="Rectangle 238"/>
            <p:cNvSpPr>
              <a:spLocks noChangeArrowheads="1"/>
            </p:cNvSpPr>
            <p:nvPr/>
          </p:nvSpPr>
          <p:spPr bwMode="auto">
            <a:xfrm>
              <a:off x="3264" y="240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397" name="Rectangle 239"/>
            <p:cNvSpPr>
              <a:spLocks noChangeArrowheads="1"/>
            </p:cNvSpPr>
            <p:nvPr/>
          </p:nvSpPr>
          <p:spPr bwMode="auto">
            <a:xfrm>
              <a:off x="3264" y="230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398" name="Rectangle 240"/>
            <p:cNvSpPr>
              <a:spLocks noChangeArrowheads="1"/>
            </p:cNvSpPr>
            <p:nvPr/>
          </p:nvSpPr>
          <p:spPr bwMode="auto">
            <a:xfrm>
              <a:off x="3168" y="240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399" name="Rectangle 241"/>
            <p:cNvSpPr>
              <a:spLocks noChangeArrowheads="1"/>
            </p:cNvSpPr>
            <p:nvPr/>
          </p:nvSpPr>
          <p:spPr bwMode="auto">
            <a:xfrm>
              <a:off x="3360" y="230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400" name="Rectangle 242"/>
            <p:cNvSpPr>
              <a:spLocks noChangeArrowheads="1"/>
            </p:cNvSpPr>
            <p:nvPr/>
          </p:nvSpPr>
          <p:spPr bwMode="auto">
            <a:xfrm>
              <a:off x="3456" y="240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401" name="Rectangle 243"/>
            <p:cNvSpPr>
              <a:spLocks noChangeArrowheads="1"/>
            </p:cNvSpPr>
            <p:nvPr/>
          </p:nvSpPr>
          <p:spPr bwMode="auto">
            <a:xfrm>
              <a:off x="3456" y="230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402" name="Rectangle 244"/>
            <p:cNvSpPr>
              <a:spLocks noChangeArrowheads="1"/>
            </p:cNvSpPr>
            <p:nvPr/>
          </p:nvSpPr>
          <p:spPr bwMode="auto">
            <a:xfrm>
              <a:off x="3360" y="240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403" name="Rectangle 245"/>
            <p:cNvSpPr>
              <a:spLocks noChangeArrowheads="1"/>
            </p:cNvSpPr>
            <p:nvPr/>
          </p:nvSpPr>
          <p:spPr bwMode="auto">
            <a:xfrm>
              <a:off x="2784" y="249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404" name="Rectangle 246"/>
            <p:cNvSpPr>
              <a:spLocks noChangeArrowheads="1"/>
            </p:cNvSpPr>
            <p:nvPr/>
          </p:nvSpPr>
          <p:spPr bwMode="auto">
            <a:xfrm>
              <a:off x="2880" y="259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405" name="Rectangle 247"/>
            <p:cNvSpPr>
              <a:spLocks noChangeArrowheads="1"/>
            </p:cNvSpPr>
            <p:nvPr/>
          </p:nvSpPr>
          <p:spPr bwMode="auto">
            <a:xfrm>
              <a:off x="2880" y="249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406" name="Rectangle 248"/>
            <p:cNvSpPr>
              <a:spLocks noChangeArrowheads="1"/>
            </p:cNvSpPr>
            <p:nvPr/>
          </p:nvSpPr>
          <p:spPr bwMode="auto">
            <a:xfrm>
              <a:off x="2784" y="259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407" name="Rectangle 249"/>
            <p:cNvSpPr>
              <a:spLocks noChangeArrowheads="1"/>
            </p:cNvSpPr>
            <p:nvPr/>
          </p:nvSpPr>
          <p:spPr bwMode="auto">
            <a:xfrm>
              <a:off x="2976" y="249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408" name="Rectangle 250"/>
            <p:cNvSpPr>
              <a:spLocks noChangeArrowheads="1"/>
            </p:cNvSpPr>
            <p:nvPr/>
          </p:nvSpPr>
          <p:spPr bwMode="auto">
            <a:xfrm>
              <a:off x="3072" y="259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409" name="Rectangle 251"/>
            <p:cNvSpPr>
              <a:spLocks noChangeArrowheads="1"/>
            </p:cNvSpPr>
            <p:nvPr/>
          </p:nvSpPr>
          <p:spPr bwMode="auto">
            <a:xfrm>
              <a:off x="3072" y="249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410" name="Rectangle 252"/>
            <p:cNvSpPr>
              <a:spLocks noChangeArrowheads="1"/>
            </p:cNvSpPr>
            <p:nvPr/>
          </p:nvSpPr>
          <p:spPr bwMode="auto">
            <a:xfrm>
              <a:off x="2976" y="259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411" name="Rectangle 253"/>
            <p:cNvSpPr>
              <a:spLocks noChangeArrowheads="1"/>
            </p:cNvSpPr>
            <p:nvPr/>
          </p:nvSpPr>
          <p:spPr bwMode="auto">
            <a:xfrm>
              <a:off x="2784" y="268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412" name="Rectangle 254"/>
            <p:cNvSpPr>
              <a:spLocks noChangeArrowheads="1"/>
            </p:cNvSpPr>
            <p:nvPr/>
          </p:nvSpPr>
          <p:spPr bwMode="auto">
            <a:xfrm>
              <a:off x="2880" y="278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413" name="Rectangle 255"/>
            <p:cNvSpPr>
              <a:spLocks noChangeArrowheads="1"/>
            </p:cNvSpPr>
            <p:nvPr/>
          </p:nvSpPr>
          <p:spPr bwMode="auto">
            <a:xfrm>
              <a:off x="2880" y="268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414" name="Rectangle 256"/>
            <p:cNvSpPr>
              <a:spLocks noChangeArrowheads="1"/>
            </p:cNvSpPr>
            <p:nvPr/>
          </p:nvSpPr>
          <p:spPr bwMode="auto">
            <a:xfrm>
              <a:off x="2784" y="278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415" name="Rectangle 257"/>
            <p:cNvSpPr>
              <a:spLocks noChangeArrowheads="1"/>
            </p:cNvSpPr>
            <p:nvPr/>
          </p:nvSpPr>
          <p:spPr bwMode="auto">
            <a:xfrm>
              <a:off x="2976" y="268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416" name="Rectangle 258"/>
            <p:cNvSpPr>
              <a:spLocks noChangeArrowheads="1"/>
            </p:cNvSpPr>
            <p:nvPr/>
          </p:nvSpPr>
          <p:spPr bwMode="auto">
            <a:xfrm>
              <a:off x="3072" y="278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417" name="Rectangle 259"/>
            <p:cNvSpPr>
              <a:spLocks noChangeArrowheads="1"/>
            </p:cNvSpPr>
            <p:nvPr/>
          </p:nvSpPr>
          <p:spPr bwMode="auto">
            <a:xfrm>
              <a:off x="3072" y="268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418" name="Rectangle 260"/>
            <p:cNvSpPr>
              <a:spLocks noChangeArrowheads="1"/>
            </p:cNvSpPr>
            <p:nvPr/>
          </p:nvSpPr>
          <p:spPr bwMode="auto">
            <a:xfrm>
              <a:off x="2976" y="278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419" name="Rectangle 261"/>
            <p:cNvSpPr>
              <a:spLocks noChangeArrowheads="1"/>
            </p:cNvSpPr>
            <p:nvPr/>
          </p:nvSpPr>
          <p:spPr bwMode="auto">
            <a:xfrm>
              <a:off x="3168" y="249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420" name="Rectangle 262"/>
            <p:cNvSpPr>
              <a:spLocks noChangeArrowheads="1"/>
            </p:cNvSpPr>
            <p:nvPr/>
          </p:nvSpPr>
          <p:spPr bwMode="auto">
            <a:xfrm>
              <a:off x="3264" y="259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421" name="Rectangle 263"/>
            <p:cNvSpPr>
              <a:spLocks noChangeArrowheads="1"/>
            </p:cNvSpPr>
            <p:nvPr/>
          </p:nvSpPr>
          <p:spPr bwMode="auto">
            <a:xfrm>
              <a:off x="3264" y="249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422" name="Rectangle 264"/>
            <p:cNvSpPr>
              <a:spLocks noChangeArrowheads="1"/>
            </p:cNvSpPr>
            <p:nvPr/>
          </p:nvSpPr>
          <p:spPr bwMode="auto">
            <a:xfrm>
              <a:off x="3168" y="259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423" name="Rectangle 265"/>
            <p:cNvSpPr>
              <a:spLocks noChangeArrowheads="1"/>
            </p:cNvSpPr>
            <p:nvPr/>
          </p:nvSpPr>
          <p:spPr bwMode="auto">
            <a:xfrm>
              <a:off x="3360" y="249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424" name="Rectangle 266"/>
            <p:cNvSpPr>
              <a:spLocks noChangeArrowheads="1"/>
            </p:cNvSpPr>
            <p:nvPr/>
          </p:nvSpPr>
          <p:spPr bwMode="auto">
            <a:xfrm>
              <a:off x="3456" y="259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425" name="Rectangle 267"/>
            <p:cNvSpPr>
              <a:spLocks noChangeArrowheads="1"/>
            </p:cNvSpPr>
            <p:nvPr/>
          </p:nvSpPr>
          <p:spPr bwMode="auto">
            <a:xfrm>
              <a:off x="3456" y="249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426" name="Rectangle 268"/>
            <p:cNvSpPr>
              <a:spLocks noChangeArrowheads="1"/>
            </p:cNvSpPr>
            <p:nvPr/>
          </p:nvSpPr>
          <p:spPr bwMode="auto">
            <a:xfrm>
              <a:off x="3360" y="259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427" name="Rectangle 269"/>
            <p:cNvSpPr>
              <a:spLocks noChangeArrowheads="1"/>
            </p:cNvSpPr>
            <p:nvPr/>
          </p:nvSpPr>
          <p:spPr bwMode="auto">
            <a:xfrm>
              <a:off x="3168" y="268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428" name="Rectangle 270"/>
            <p:cNvSpPr>
              <a:spLocks noChangeArrowheads="1"/>
            </p:cNvSpPr>
            <p:nvPr/>
          </p:nvSpPr>
          <p:spPr bwMode="auto">
            <a:xfrm>
              <a:off x="3264" y="278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429" name="Rectangle 271"/>
            <p:cNvSpPr>
              <a:spLocks noChangeArrowheads="1"/>
            </p:cNvSpPr>
            <p:nvPr/>
          </p:nvSpPr>
          <p:spPr bwMode="auto">
            <a:xfrm>
              <a:off x="3264" y="268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430" name="Rectangle 272"/>
            <p:cNvSpPr>
              <a:spLocks noChangeArrowheads="1"/>
            </p:cNvSpPr>
            <p:nvPr/>
          </p:nvSpPr>
          <p:spPr bwMode="auto">
            <a:xfrm>
              <a:off x="3168" y="278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431" name="Rectangle 273"/>
            <p:cNvSpPr>
              <a:spLocks noChangeArrowheads="1"/>
            </p:cNvSpPr>
            <p:nvPr/>
          </p:nvSpPr>
          <p:spPr bwMode="auto">
            <a:xfrm>
              <a:off x="3360" y="268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432" name="Rectangle 274"/>
            <p:cNvSpPr>
              <a:spLocks noChangeArrowheads="1"/>
            </p:cNvSpPr>
            <p:nvPr/>
          </p:nvSpPr>
          <p:spPr bwMode="auto">
            <a:xfrm>
              <a:off x="3456" y="278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433" name="Rectangle 275"/>
            <p:cNvSpPr>
              <a:spLocks noChangeArrowheads="1"/>
            </p:cNvSpPr>
            <p:nvPr/>
          </p:nvSpPr>
          <p:spPr bwMode="auto">
            <a:xfrm>
              <a:off x="3456" y="268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434" name="Rectangle 276"/>
            <p:cNvSpPr>
              <a:spLocks noChangeArrowheads="1"/>
            </p:cNvSpPr>
            <p:nvPr/>
          </p:nvSpPr>
          <p:spPr bwMode="auto">
            <a:xfrm>
              <a:off x="3360" y="278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</p:grpSp>
      <p:grpSp>
        <p:nvGrpSpPr>
          <p:cNvPr id="38920" name="Group 277"/>
          <p:cNvGrpSpPr>
            <a:grpSpLocks/>
          </p:cNvGrpSpPr>
          <p:nvPr/>
        </p:nvGrpSpPr>
        <p:grpSpPr bwMode="auto">
          <a:xfrm>
            <a:off x="5758415" y="2362200"/>
            <a:ext cx="2251075" cy="2438400"/>
            <a:chOff x="2496" y="528"/>
            <a:chExt cx="1536" cy="1536"/>
          </a:xfrm>
        </p:grpSpPr>
        <p:sp>
          <p:nvSpPr>
            <p:cNvPr id="38923" name="Rectangle 278"/>
            <p:cNvSpPr>
              <a:spLocks noChangeArrowheads="1"/>
            </p:cNvSpPr>
            <p:nvPr/>
          </p:nvSpPr>
          <p:spPr bwMode="auto">
            <a:xfrm>
              <a:off x="2496" y="52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8924" name="Rectangle 279"/>
            <p:cNvSpPr>
              <a:spLocks noChangeArrowheads="1"/>
            </p:cNvSpPr>
            <p:nvPr/>
          </p:nvSpPr>
          <p:spPr bwMode="auto">
            <a:xfrm>
              <a:off x="2592" y="62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8925" name="Rectangle 280"/>
            <p:cNvSpPr>
              <a:spLocks noChangeArrowheads="1"/>
            </p:cNvSpPr>
            <p:nvPr/>
          </p:nvSpPr>
          <p:spPr bwMode="auto">
            <a:xfrm>
              <a:off x="2592" y="52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8926" name="Rectangle 281"/>
            <p:cNvSpPr>
              <a:spLocks noChangeArrowheads="1"/>
            </p:cNvSpPr>
            <p:nvPr/>
          </p:nvSpPr>
          <p:spPr bwMode="auto">
            <a:xfrm>
              <a:off x="2496" y="62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8927" name="Rectangle 282"/>
            <p:cNvSpPr>
              <a:spLocks noChangeArrowheads="1"/>
            </p:cNvSpPr>
            <p:nvPr/>
          </p:nvSpPr>
          <p:spPr bwMode="auto">
            <a:xfrm>
              <a:off x="2688" y="52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8928" name="Rectangle 283"/>
            <p:cNvSpPr>
              <a:spLocks noChangeArrowheads="1"/>
            </p:cNvSpPr>
            <p:nvPr/>
          </p:nvSpPr>
          <p:spPr bwMode="auto">
            <a:xfrm>
              <a:off x="2784" y="62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8929" name="Rectangle 284"/>
            <p:cNvSpPr>
              <a:spLocks noChangeArrowheads="1"/>
            </p:cNvSpPr>
            <p:nvPr/>
          </p:nvSpPr>
          <p:spPr bwMode="auto">
            <a:xfrm>
              <a:off x="2784" y="52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8930" name="Rectangle 285"/>
            <p:cNvSpPr>
              <a:spLocks noChangeArrowheads="1"/>
            </p:cNvSpPr>
            <p:nvPr/>
          </p:nvSpPr>
          <p:spPr bwMode="auto">
            <a:xfrm>
              <a:off x="2688" y="62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8931" name="Rectangle 286"/>
            <p:cNvSpPr>
              <a:spLocks noChangeArrowheads="1"/>
            </p:cNvSpPr>
            <p:nvPr/>
          </p:nvSpPr>
          <p:spPr bwMode="auto">
            <a:xfrm>
              <a:off x="2496" y="72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8932" name="Rectangle 287"/>
            <p:cNvSpPr>
              <a:spLocks noChangeArrowheads="1"/>
            </p:cNvSpPr>
            <p:nvPr/>
          </p:nvSpPr>
          <p:spPr bwMode="auto">
            <a:xfrm>
              <a:off x="2592" y="81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8933" name="Rectangle 288"/>
            <p:cNvSpPr>
              <a:spLocks noChangeArrowheads="1"/>
            </p:cNvSpPr>
            <p:nvPr/>
          </p:nvSpPr>
          <p:spPr bwMode="auto">
            <a:xfrm>
              <a:off x="2592" y="72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8934" name="Rectangle 289"/>
            <p:cNvSpPr>
              <a:spLocks noChangeArrowheads="1"/>
            </p:cNvSpPr>
            <p:nvPr/>
          </p:nvSpPr>
          <p:spPr bwMode="auto">
            <a:xfrm>
              <a:off x="2496" y="81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8935" name="Rectangle 290"/>
            <p:cNvSpPr>
              <a:spLocks noChangeArrowheads="1"/>
            </p:cNvSpPr>
            <p:nvPr/>
          </p:nvSpPr>
          <p:spPr bwMode="auto">
            <a:xfrm>
              <a:off x="2688" y="72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8936" name="Rectangle 291"/>
            <p:cNvSpPr>
              <a:spLocks noChangeArrowheads="1"/>
            </p:cNvSpPr>
            <p:nvPr/>
          </p:nvSpPr>
          <p:spPr bwMode="auto">
            <a:xfrm>
              <a:off x="2784" y="81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8937" name="Rectangle 292"/>
            <p:cNvSpPr>
              <a:spLocks noChangeArrowheads="1"/>
            </p:cNvSpPr>
            <p:nvPr/>
          </p:nvSpPr>
          <p:spPr bwMode="auto">
            <a:xfrm>
              <a:off x="2784" y="72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8938" name="Rectangle 293"/>
            <p:cNvSpPr>
              <a:spLocks noChangeArrowheads="1"/>
            </p:cNvSpPr>
            <p:nvPr/>
          </p:nvSpPr>
          <p:spPr bwMode="auto">
            <a:xfrm>
              <a:off x="2688" y="81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8939" name="Rectangle 294"/>
            <p:cNvSpPr>
              <a:spLocks noChangeArrowheads="1"/>
            </p:cNvSpPr>
            <p:nvPr/>
          </p:nvSpPr>
          <p:spPr bwMode="auto">
            <a:xfrm>
              <a:off x="2880" y="52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8940" name="Rectangle 295"/>
            <p:cNvSpPr>
              <a:spLocks noChangeArrowheads="1"/>
            </p:cNvSpPr>
            <p:nvPr/>
          </p:nvSpPr>
          <p:spPr bwMode="auto">
            <a:xfrm>
              <a:off x="2976" y="62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8941" name="Rectangle 296"/>
            <p:cNvSpPr>
              <a:spLocks noChangeArrowheads="1"/>
            </p:cNvSpPr>
            <p:nvPr/>
          </p:nvSpPr>
          <p:spPr bwMode="auto">
            <a:xfrm>
              <a:off x="2976" y="52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8942" name="Rectangle 297"/>
            <p:cNvSpPr>
              <a:spLocks noChangeArrowheads="1"/>
            </p:cNvSpPr>
            <p:nvPr/>
          </p:nvSpPr>
          <p:spPr bwMode="auto">
            <a:xfrm>
              <a:off x="2880" y="62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8943" name="Rectangle 298"/>
            <p:cNvSpPr>
              <a:spLocks noChangeArrowheads="1"/>
            </p:cNvSpPr>
            <p:nvPr/>
          </p:nvSpPr>
          <p:spPr bwMode="auto">
            <a:xfrm>
              <a:off x="3072" y="52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8944" name="Rectangle 299"/>
            <p:cNvSpPr>
              <a:spLocks noChangeArrowheads="1"/>
            </p:cNvSpPr>
            <p:nvPr/>
          </p:nvSpPr>
          <p:spPr bwMode="auto">
            <a:xfrm>
              <a:off x="3168" y="62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8945" name="Rectangle 300"/>
            <p:cNvSpPr>
              <a:spLocks noChangeArrowheads="1"/>
            </p:cNvSpPr>
            <p:nvPr/>
          </p:nvSpPr>
          <p:spPr bwMode="auto">
            <a:xfrm>
              <a:off x="3168" y="52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8946" name="Rectangle 301"/>
            <p:cNvSpPr>
              <a:spLocks noChangeArrowheads="1"/>
            </p:cNvSpPr>
            <p:nvPr/>
          </p:nvSpPr>
          <p:spPr bwMode="auto">
            <a:xfrm>
              <a:off x="3072" y="62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8947" name="Rectangle 302"/>
            <p:cNvSpPr>
              <a:spLocks noChangeArrowheads="1"/>
            </p:cNvSpPr>
            <p:nvPr/>
          </p:nvSpPr>
          <p:spPr bwMode="auto">
            <a:xfrm>
              <a:off x="2880" y="72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8948" name="Rectangle 303"/>
            <p:cNvSpPr>
              <a:spLocks noChangeArrowheads="1"/>
            </p:cNvSpPr>
            <p:nvPr/>
          </p:nvSpPr>
          <p:spPr bwMode="auto">
            <a:xfrm>
              <a:off x="2976" y="816"/>
              <a:ext cx="96" cy="96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8949" name="Rectangle 304"/>
            <p:cNvSpPr>
              <a:spLocks noChangeArrowheads="1"/>
            </p:cNvSpPr>
            <p:nvPr/>
          </p:nvSpPr>
          <p:spPr bwMode="auto">
            <a:xfrm>
              <a:off x="2976" y="72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8950" name="Rectangle 305"/>
            <p:cNvSpPr>
              <a:spLocks noChangeArrowheads="1"/>
            </p:cNvSpPr>
            <p:nvPr/>
          </p:nvSpPr>
          <p:spPr bwMode="auto">
            <a:xfrm>
              <a:off x="2880" y="816"/>
              <a:ext cx="96" cy="96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8951" name="Rectangle 306"/>
            <p:cNvSpPr>
              <a:spLocks noChangeArrowheads="1"/>
            </p:cNvSpPr>
            <p:nvPr/>
          </p:nvSpPr>
          <p:spPr bwMode="auto">
            <a:xfrm>
              <a:off x="3072" y="72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8952" name="Rectangle 307"/>
            <p:cNvSpPr>
              <a:spLocks noChangeArrowheads="1"/>
            </p:cNvSpPr>
            <p:nvPr/>
          </p:nvSpPr>
          <p:spPr bwMode="auto">
            <a:xfrm>
              <a:off x="3168" y="81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8953" name="Rectangle 308"/>
            <p:cNvSpPr>
              <a:spLocks noChangeArrowheads="1"/>
            </p:cNvSpPr>
            <p:nvPr/>
          </p:nvSpPr>
          <p:spPr bwMode="auto">
            <a:xfrm>
              <a:off x="3168" y="72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8954" name="Rectangle 309"/>
            <p:cNvSpPr>
              <a:spLocks noChangeArrowheads="1"/>
            </p:cNvSpPr>
            <p:nvPr/>
          </p:nvSpPr>
          <p:spPr bwMode="auto">
            <a:xfrm>
              <a:off x="3072" y="816"/>
              <a:ext cx="96" cy="96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8955" name="Rectangle 310"/>
            <p:cNvSpPr>
              <a:spLocks noChangeArrowheads="1"/>
            </p:cNvSpPr>
            <p:nvPr/>
          </p:nvSpPr>
          <p:spPr bwMode="auto">
            <a:xfrm>
              <a:off x="2496" y="91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8956" name="Rectangle 311"/>
            <p:cNvSpPr>
              <a:spLocks noChangeArrowheads="1"/>
            </p:cNvSpPr>
            <p:nvPr/>
          </p:nvSpPr>
          <p:spPr bwMode="auto">
            <a:xfrm>
              <a:off x="2592" y="100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8957" name="Rectangle 312"/>
            <p:cNvSpPr>
              <a:spLocks noChangeArrowheads="1"/>
            </p:cNvSpPr>
            <p:nvPr/>
          </p:nvSpPr>
          <p:spPr bwMode="auto">
            <a:xfrm>
              <a:off x="2592" y="91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8958" name="Rectangle 313"/>
            <p:cNvSpPr>
              <a:spLocks noChangeArrowheads="1"/>
            </p:cNvSpPr>
            <p:nvPr/>
          </p:nvSpPr>
          <p:spPr bwMode="auto">
            <a:xfrm>
              <a:off x="2496" y="100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8959" name="Rectangle 314"/>
            <p:cNvSpPr>
              <a:spLocks noChangeArrowheads="1"/>
            </p:cNvSpPr>
            <p:nvPr/>
          </p:nvSpPr>
          <p:spPr bwMode="auto">
            <a:xfrm>
              <a:off x="2688" y="91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8960" name="Rectangle 315"/>
            <p:cNvSpPr>
              <a:spLocks noChangeArrowheads="1"/>
            </p:cNvSpPr>
            <p:nvPr/>
          </p:nvSpPr>
          <p:spPr bwMode="auto">
            <a:xfrm>
              <a:off x="2784" y="100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8961" name="Rectangle 316"/>
            <p:cNvSpPr>
              <a:spLocks noChangeArrowheads="1"/>
            </p:cNvSpPr>
            <p:nvPr/>
          </p:nvSpPr>
          <p:spPr bwMode="auto">
            <a:xfrm>
              <a:off x="2784" y="91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8962" name="Rectangle 317"/>
            <p:cNvSpPr>
              <a:spLocks noChangeArrowheads="1"/>
            </p:cNvSpPr>
            <p:nvPr/>
          </p:nvSpPr>
          <p:spPr bwMode="auto">
            <a:xfrm>
              <a:off x="2688" y="100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8963" name="Rectangle 318"/>
            <p:cNvSpPr>
              <a:spLocks noChangeArrowheads="1"/>
            </p:cNvSpPr>
            <p:nvPr/>
          </p:nvSpPr>
          <p:spPr bwMode="auto">
            <a:xfrm>
              <a:off x="2496" y="110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8964" name="Rectangle 319"/>
            <p:cNvSpPr>
              <a:spLocks noChangeArrowheads="1"/>
            </p:cNvSpPr>
            <p:nvPr/>
          </p:nvSpPr>
          <p:spPr bwMode="auto">
            <a:xfrm>
              <a:off x="2592" y="120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8965" name="Rectangle 320"/>
            <p:cNvSpPr>
              <a:spLocks noChangeArrowheads="1"/>
            </p:cNvSpPr>
            <p:nvPr/>
          </p:nvSpPr>
          <p:spPr bwMode="auto">
            <a:xfrm>
              <a:off x="2592" y="110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8966" name="Rectangle 321"/>
            <p:cNvSpPr>
              <a:spLocks noChangeArrowheads="1"/>
            </p:cNvSpPr>
            <p:nvPr/>
          </p:nvSpPr>
          <p:spPr bwMode="auto">
            <a:xfrm>
              <a:off x="2496" y="120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8967" name="Rectangle 322"/>
            <p:cNvSpPr>
              <a:spLocks noChangeArrowheads="1"/>
            </p:cNvSpPr>
            <p:nvPr/>
          </p:nvSpPr>
          <p:spPr bwMode="auto">
            <a:xfrm>
              <a:off x="2688" y="110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8968" name="Rectangle 323"/>
            <p:cNvSpPr>
              <a:spLocks noChangeArrowheads="1"/>
            </p:cNvSpPr>
            <p:nvPr/>
          </p:nvSpPr>
          <p:spPr bwMode="auto">
            <a:xfrm>
              <a:off x="2784" y="120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8969" name="Rectangle 324"/>
            <p:cNvSpPr>
              <a:spLocks noChangeArrowheads="1"/>
            </p:cNvSpPr>
            <p:nvPr/>
          </p:nvSpPr>
          <p:spPr bwMode="auto">
            <a:xfrm>
              <a:off x="2784" y="110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8970" name="Rectangle 325"/>
            <p:cNvSpPr>
              <a:spLocks noChangeArrowheads="1"/>
            </p:cNvSpPr>
            <p:nvPr/>
          </p:nvSpPr>
          <p:spPr bwMode="auto">
            <a:xfrm>
              <a:off x="2688" y="120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8971" name="Rectangle 326"/>
            <p:cNvSpPr>
              <a:spLocks noChangeArrowheads="1"/>
            </p:cNvSpPr>
            <p:nvPr/>
          </p:nvSpPr>
          <p:spPr bwMode="auto">
            <a:xfrm>
              <a:off x="2880" y="91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8972" name="Rectangle 327"/>
            <p:cNvSpPr>
              <a:spLocks noChangeArrowheads="1"/>
            </p:cNvSpPr>
            <p:nvPr/>
          </p:nvSpPr>
          <p:spPr bwMode="auto">
            <a:xfrm>
              <a:off x="2976" y="1008"/>
              <a:ext cx="96" cy="96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8973" name="Rectangle 328"/>
            <p:cNvSpPr>
              <a:spLocks noChangeArrowheads="1"/>
            </p:cNvSpPr>
            <p:nvPr/>
          </p:nvSpPr>
          <p:spPr bwMode="auto">
            <a:xfrm>
              <a:off x="2976" y="91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8974" name="Rectangle 329"/>
            <p:cNvSpPr>
              <a:spLocks noChangeArrowheads="1"/>
            </p:cNvSpPr>
            <p:nvPr/>
          </p:nvSpPr>
          <p:spPr bwMode="auto">
            <a:xfrm>
              <a:off x="2880" y="100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8975" name="Rectangle 330"/>
            <p:cNvSpPr>
              <a:spLocks noChangeArrowheads="1"/>
            </p:cNvSpPr>
            <p:nvPr/>
          </p:nvSpPr>
          <p:spPr bwMode="auto">
            <a:xfrm>
              <a:off x="3072" y="912"/>
              <a:ext cx="96" cy="96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8976" name="Rectangle 331"/>
            <p:cNvSpPr>
              <a:spLocks noChangeArrowheads="1"/>
            </p:cNvSpPr>
            <p:nvPr/>
          </p:nvSpPr>
          <p:spPr bwMode="auto">
            <a:xfrm>
              <a:off x="3168" y="100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8977" name="Rectangle 332"/>
            <p:cNvSpPr>
              <a:spLocks noChangeArrowheads="1"/>
            </p:cNvSpPr>
            <p:nvPr/>
          </p:nvSpPr>
          <p:spPr bwMode="auto">
            <a:xfrm>
              <a:off x="3168" y="91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8978" name="Rectangle 333"/>
            <p:cNvSpPr>
              <a:spLocks noChangeArrowheads="1"/>
            </p:cNvSpPr>
            <p:nvPr/>
          </p:nvSpPr>
          <p:spPr bwMode="auto">
            <a:xfrm>
              <a:off x="3072" y="1008"/>
              <a:ext cx="96" cy="96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8979" name="Rectangle 334"/>
            <p:cNvSpPr>
              <a:spLocks noChangeArrowheads="1"/>
            </p:cNvSpPr>
            <p:nvPr/>
          </p:nvSpPr>
          <p:spPr bwMode="auto">
            <a:xfrm>
              <a:off x="2880" y="110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8980" name="Rectangle 335"/>
            <p:cNvSpPr>
              <a:spLocks noChangeArrowheads="1"/>
            </p:cNvSpPr>
            <p:nvPr/>
          </p:nvSpPr>
          <p:spPr bwMode="auto">
            <a:xfrm>
              <a:off x="2976" y="120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8981" name="Rectangle 336"/>
            <p:cNvSpPr>
              <a:spLocks noChangeArrowheads="1"/>
            </p:cNvSpPr>
            <p:nvPr/>
          </p:nvSpPr>
          <p:spPr bwMode="auto">
            <a:xfrm>
              <a:off x="2976" y="110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8982" name="Rectangle 337"/>
            <p:cNvSpPr>
              <a:spLocks noChangeArrowheads="1"/>
            </p:cNvSpPr>
            <p:nvPr/>
          </p:nvSpPr>
          <p:spPr bwMode="auto">
            <a:xfrm>
              <a:off x="2880" y="120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8983" name="Rectangle 338"/>
            <p:cNvSpPr>
              <a:spLocks noChangeArrowheads="1"/>
            </p:cNvSpPr>
            <p:nvPr/>
          </p:nvSpPr>
          <p:spPr bwMode="auto">
            <a:xfrm>
              <a:off x="3072" y="110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8984" name="Rectangle 339"/>
            <p:cNvSpPr>
              <a:spLocks noChangeArrowheads="1"/>
            </p:cNvSpPr>
            <p:nvPr/>
          </p:nvSpPr>
          <p:spPr bwMode="auto">
            <a:xfrm>
              <a:off x="3168" y="120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8985" name="Rectangle 340"/>
            <p:cNvSpPr>
              <a:spLocks noChangeArrowheads="1"/>
            </p:cNvSpPr>
            <p:nvPr/>
          </p:nvSpPr>
          <p:spPr bwMode="auto">
            <a:xfrm>
              <a:off x="3168" y="110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8986" name="Rectangle 341"/>
            <p:cNvSpPr>
              <a:spLocks noChangeArrowheads="1"/>
            </p:cNvSpPr>
            <p:nvPr/>
          </p:nvSpPr>
          <p:spPr bwMode="auto">
            <a:xfrm>
              <a:off x="3072" y="120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8987" name="Rectangle 342"/>
            <p:cNvSpPr>
              <a:spLocks noChangeArrowheads="1"/>
            </p:cNvSpPr>
            <p:nvPr/>
          </p:nvSpPr>
          <p:spPr bwMode="auto">
            <a:xfrm>
              <a:off x="3264" y="52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8988" name="Rectangle 343"/>
            <p:cNvSpPr>
              <a:spLocks noChangeArrowheads="1"/>
            </p:cNvSpPr>
            <p:nvPr/>
          </p:nvSpPr>
          <p:spPr bwMode="auto">
            <a:xfrm>
              <a:off x="3360" y="62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8989" name="Rectangle 344"/>
            <p:cNvSpPr>
              <a:spLocks noChangeArrowheads="1"/>
            </p:cNvSpPr>
            <p:nvPr/>
          </p:nvSpPr>
          <p:spPr bwMode="auto">
            <a:xfrm>
              <a:off x="3360" y="52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8990" name="Rectangle 345"/>
            <p:cNvSpPr>
              <a:spLocks noChangeArrowheads="1"/>
            </p:cNvSpPr>
            <p:nvPr/>
          </p:nvSpPr>
          <p:spPr bwMode="auto">
            <a:xfrm>
              <a:off x="3264" y="62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8991" name="Rectangle 346"/>
            <p:cNvSpPr>
              <a:spLocks noChangeArrowheads="1"/>
            </p:cNvSpPr>
            <p:nvPr/>
          </p:nvSpPr>
          <p:spPr bwMode="auto">
            <a:xfrm>
              <a:off x="3456" y="52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8992" name="Rectangle 347"/>
            <p:cNvSpPr>
              <a:spLocks noChangeArrowheads="1"/>
            </p:cNvSpPr>
            <p:nvPr/>
          </p:nvSpPr>
          <p:spPr bwMode="auto">
            <a:xfrm>
              <a:off x="3552" y="62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8993" name="Rectangle 348"/>
            <p:cNvSpPr>
              <a:spLocks noChangeArrowheads="1"/>
            </p:cNvSpPr>
            <p:nvPr/>
          </p:nvSpPr>
          <p:spPr bwMode="auto">
            <a:xfrm>
              <a:off x="3552" y="52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8994" name="Rectangle 349"/>
            <p:cNvSpPr>
              <a:spLocks noChangeArrowheads="1"/>
            </p:cNvSpPr>
            <p:nvPr/>
          </p:nvSpPr>
          <p:spPr bwMode="auto">
            <a:xfrm>
              <a:off x="3456" y="62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8995" name="Rectangle 350"/>
            <p:cNvSpPr>
              <a:spLocks noChangeArrowheads="1"/>
            </p:cNvSpPr>
            <p:nvPr/>
          </p:nvSpPr>
          <p:spPr bwMode="auto">
            <a:xfrm>
              <a:off x="3264" y="72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8996" name="Rectangle 351"/>
            <p:cNvSpPr>
              <a:spLocks noChangeArrowheads="1"/>
            </p:cNvSpPr>
            <p:nvPr/>
          </p:nvSpPr>
          <p:spPr bwMode="auto">
            <a:xfrm>
              <a:off x="3360" y="81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8997" name="Rectangle 352"/>
            <p:cNvSpPr>
              <a:spLocks noChangeArrowheads="1"/>
            </p:cNvSpPr>
            <p:nvPr/>
          </p:nvSpPr>
          <p:spPr bwMode="auto">
            <a:xfrm>
              <a:off x="3360" y="72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8998" name="Rectangle 353"/>
            <p:cNvSpPr>
              <a:spLocks noChangeArrowheads="1"/>
            </p:cNvSpPr>
            <p:nvPr/>
          </p:nvSpPr>
          <p:spPr bwMode="auto">
            <a:xfrm>
              <a:off x="3264" y="81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8999" name="Rectangle 354"/>
            <p:cNvSpPr>
              <a:spLocks noChangeArrowheads="1"/>
            </p:cNvSpPr>
            <p:nvPr/>
          </p:nvSpPr>
          <p:spPr bwMode="auto">
            <a:xfrm>
              <a:off x="3456" y="72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000" name="Rectangle 355"/>
            <p:cNvSpPr>
              <a:spLocks noChangeArrowheads="1"/>
            </p:cNvSpPr>
            <p:nvPr/>
          </p:nvSpPr>
          <p:spPr bwMode="auto">
            <a:xfrm>
              <a:off x="3552" y="81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001" name="Rectangle 356"/>
            <p:cNvSpPr>
              <a:spLocks noChangeArrowheads="1"/>
            </p:cNvSpPr>
            <p:nvPr/>
          </p:nvSpPr>
          <p:spPr bwMode="auto">
            <a:xfrm>
              <a:off x="3552" y="72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002" name="Rectangle 357"/>
            <p:cNvSpPr>
              <a:spLocks noChangeArrowheads="1"/>
            </p:cNvSpPr>
            <p:nvPr/>
          </p:nvSpPr>
          <p:spPr bwMode="auto">
            <a:xfrm>
              <a:off x="3456" y="81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003" name="Rectangle 358"/>
            <p:cNvSpPr>
              <a:spLocks noChangeArrowheads="1"/>
            </p:cNvSpPr>
            <p:nvPr/>
          </p:nvSpPr>
          <p:spPr bwMode="auto">
            <a:xfrm>
              <a:off x="3648" y="52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004" name="Rectangle 359"/>
            <p:cNvSpPr>
              <a:spLocks noChangeArrowheads="1"/>
            </p:cNvSpPr>
            <p:nvPr/>
          </p:nvSpPr>
          <p:spPr bwMode="auto">
            <a:xfrm>
              <a:off x="3744" y="624"/>
              <a:ext cx="96" cy="96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005" name="Rectangle 360"/>
            <p:cNvSpPr>
              <a:spLocks noChangeArrowheads="1"/>
            </p:cNvSpPr>
            <p:nvPr/>
          </p:nvSpPr>
          <p:spPr bwMode="auto">
            <a:xfrm>
              <a:off x="3744" y="52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006" name="Rectangle 361"/>
            <p:cNvSpPr>
              <a:spLocks noChangeArrowheads="1"/>
            </p:cNvSpPr>
            <p:nvPr/>
          </p:nvSpPr>
          <p:spPr bwMode="auto">
            <a:xfrm>
              <a:off x="3648" y="624"/>
              <a:ext cx="96" cy="96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007" name="Rectangle 362"/>
            <p:cNvSpPr>
              <a:spLocks noChangeArrowheads="1"/>
            </p:cNvSpPr>
            <p:nvPr/>
          </p:nvSpPr>
          <p:spPr bwMode="auto">
            <a:xfrm>
              <a:off x="3840" y="52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008" name="Rectangle 363"/>
            <p:cNvSpPr>
              <a:spLocks noChangeArrowheads="1"/>
            </p:cNvSpPr>
            <p:nvPr/>
          </p:nvSpPr>
          <p:spPr bwMode="auto">
            <a:xfrm>
              <a:off x="3936" y="62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009" name="Rectangle 364"/>
            <p:cNvSpPr>
              <a:spLocks noChangeArrowheads="1"/>
            </p:cNvSpPr>
            <p:nvPr/>
          </p:nvSpPr>
          <p:spPr bwMode="auto">
            <a:xfrm>
              <a:off x="3936" y="52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010" name="Rectangle 365"/>
            <p:cNvSpPr>
              <a:spLocks noChangeArrowheads="1"/>
            </p:cNvSpPr>
            <p:nvPr/>
          </p:nvSpPr>
          <p:spPr bwMode="auto">
            <a:xfrm>
              <a:off x="3840" y="62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011" name="Rectangle 366"/>
            <p:cNvSpPr>
              <a:spLocks noChangeArrowheads="1"/>
            </p:cNvSpPr>
            <p:nvPr/>
          </p:nvSpPr>
          <p:spPr bwMode="auto">
            <a:xfrm>
              <a:off x="3648" y="720"/>
              <a:ext cx="96" cy="96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012" name="Rectangle 367"/>
            <p:cNvSpPr>
              <a:spLocks noChangeArrowheads="1"/>
            </p:cNvSpPr>
            <p:nvPr/>
          </p:nvSpPr>
          <p:spPr bwMode="auto">
            <a:xfrm>
              <a:off x="3744" y="81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013" name="Rectangle 368"/>
            <p:cNvSpPr>
              <a:spLocks noChangeArrowheads="1"/>
            </p:cNvSpPr>
            <p:nvPr/>
          </p:nvSpPr>
          <p:spPr bwMode="auto">
            <a:xfrm>
              <a:off x="3744" y="720"/>
              <a:ext cx="96" cy="96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014" name="Rectangle 369"/>
            <p:cNvSpPr>
              <a:spLocks noChangeArrowheads="1"/>
            </p:cNvSpPr>
            <p:nvPr/>
          </p:nvSpPr>
          <p:spPr bwMode="auto">
            <a:xfrm>
              <a:off x="3648" y="81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015" name="Rectangle 370"/>
            <p:cNvSpPr>
              <a:spLocks noChangeArrowheads="1"/>
            </p:cNvSpPr>
            <p:nvPr/>
          </p:nvSpPr>
          <p:spPr bwMode="auto">
            <a:xfrm>
              <a:off x="3840" y="72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016" name="Rectangle 371"/>
            <p:cNvSpPr>
              <a:spLocks noChangeArrowheads="1"/>
            </p:cNvSpPr>
            <p:nvPr/>
          </p:nvSpPr>
          <p:spPr bwMode="auto">
            <a:xfrm>
              <a:off x="3936" y="81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017" name="Rectangle 372"/>
            <p:cNvSpPr>
              <a:spLocks noChangeArrowheads="1"/>
            </p:cNvSpPr>
            <p:nvPr/>
          </p:nvSpPr>
          <p:spPr bwMode="auto">
            <a:xfrm>
              <a:off x="3936" y="72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018" name="Rectangle 373"/>
            <p:cNvSpPr>
              <a:spLocks noChangeArrowheads="1"/>
            </p:cNvSpPr>
            <p:nvPr/>
          </p:nvSpPr>
          <p:spPr bwMode="auto">
            <a:xfrm>
              <a:off x="3840" y="81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019" name="Rectangle 374"/>
            <p:cNvSpPr>
              <a:spLocks noChangeArrowheads="1"/>
            </p:cNvSpPr>
            <p:nvPr/>
          </p:nvSpPr>
          <p:spPr bwMode="auto">
            <a:xfrm>
              <a:off x="3264" y="91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020" name="Rectangle 375"/>
            <p:cNvSpPr>
              <a:spLocks noChangeArrowheads="1"/>
            </p:cNvSpPr>
            <p:nvPr/>
          </p:nvSpPr>
          <p:spPr bwMode="auto">
            <a:xfrm>
              <a:off x="3360" y="100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021" name="Rectangle 376"/>
            <p:cNvSpPr>
              <a:spLocks noChangeArrowheads="1"/>
            </p:cNvSpPr>
            <p:nvPr/>
          </p:nvSpPr>
          <p:spPr bwMode="auto">
            <a:xfrm>
              <a:off x="3360" y="91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022" name="Rectangle 377"/>
            <p:cNvSpPr>
              <a:spLocks noChangeArrowheads="1"/>
            </p:cNvSpPr>
            <p:nvPr/>
          </p:nvSpPr>
          <p:spPr bwMode="auto">
            <a:xfrm>
              <a:off x="3264" y="100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023" name="Rectangle 378"/>
            <p:cNvSpPr>
              <a:spLocks noChangeArrowheads="1"/>
            </p:cNvSpPr>
            <p:nvPr/>
          </p:nvSpPr>
          <p:spPr bwMode="auto">
            <a:xfrm>
              <a:off x="3456" y="91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024" name="Rectangle 379"/>
            <p:cNvSpPr>
              <a:spLocks noChangeArrowheads="1"/>
            </p:cNvSpPr>
            <p:nvPr/>
          </p:nvSpPr>
          <p:spPr bwMode="auto">
            <a:xfrm>
              <a:off x="3552" y="100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025" name="Rectangle 380"/>
            <p:cNvSpPr>
              <a:spLocks noChangeArrowheads="1"/>
            </p:cNvSpPr>
            <p:nvPr/>
          </p:nvSpPr>
          <p:spPr bwMode="auto">
            <a:xfrm>
              <a:off x="3552" y="91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026" name="Rectangle 381"/>
            <p:cNvSpPr>
              <a:spLocks noChangeArrowheads="1"/>
            </p:cNvSpPr>
            <p:nvPr/>
          </p:nvSpPr>
          <p:spPr bwMode="auto">
            <a:xfrm>
              <a:off x="3456" y="100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027" name="Rectangle 382"/>
            <p:cNvSpPr>
              <a:spLocks noChangeArrowheads="1"/>
            </p:cNvSpPr>
            <p:nvPr/>
          </p:nvSpPr>
          <p:spPr bwMode="auto">
            <a:xfrm>
              <a:off x="3264" y="110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028" name="Rectangle 383"/>
            <p:cNvSpPr>
              <a:spLocks noChangeArrowheads="1"/>
            </p:cNvSpPr>
            <p:nvPr/>
          </p:nvSpPr>
          <p:spPr bwMode="auto">
            <a:xfrm>
              <a:off x="3360" y="120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029" name="Rectangle 384"/>
            <p:cNvSpPr>
              <a:spLocks noChangeArrowheads="1"/>
            </p:cNvSpPr>
            <p:nvPr/>
          </p:nvSpPr>
          <p:spPr bwMode="auto">
            <a:xfrm>
              <a:off x="3360" y="110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030" name="Rectangle 385"/>
            <p:cNvSpPr>
              <a:spLocks noChangeArrowheads="1"/>
            </p:cNvSpPr>
            <p:nvPr/>
          </p:nvSpPr>
          <p:spPr bwMode="auto">
            <a:xfrm>
              <a:off x="3264" y="120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031" name="Rectangle 386"/>
            <p:cNvSpPr>
              <a:spLocks noChangeArrowheads="1"/>
            </p:cNvSpPr>
            <p:nvPr/>
          </p:nvSpPr>
          <p:spPr bwMode="auto">
            <a:xfrm>
              <a:off x="3456" y="110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032" name="Rectangle 387"/>
            <p:cNvSpPr>
              <a:spLocks noChangeArrowheads="1"/>
            </p:cNvSpPr>
            <p:nvPr/>
          </p:nvSpPr>
          <p:spPr bwMode="auto">
            <a:xfrm>
              <a:off x="3552" y="120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033" name="Rectangle 388"/>
            <p:cNvSpPr>
              <a:spLocks noChangeArrowheads="1"/>
            </p:cNvSpPr>
            <p:nvPr/>
          </p:nvSpPr>
          <p:spPr bwMode="auto">
            <a:xfrm>
              <a:off x="3552" y="110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034" name="Rectangle 389"/>
            <p:cNvSpPr>
              <a:spLocks noChangeArrowheads="1"/>
            </p:cNvSpPr>
            <p:nvPr/>
          </p:nvSpPr>
          <p:spPr bwMode="auto">
            <a:xfrm>
              <a:off x="3456" y="120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035" name="Rectangle 390"/>
            <p:cNvSpPr>
              <a:spLocks noChangeArrowheads="1"/>
            </p:cNvSpPr>
            <p:nvPr/>
          </p:nvSpPr>
          <p:spPr bwMode="auto">
            <a:xfrm>
              <a:off x="3648" y="91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036" name="Rectangle 391"/>
            <p:cNvSpPr>
              <a:spLocks noChangeArrowheads="1"/>
            </p:cNvSpPr>
            <p:nvPr/>
          </p:nvSpPr>
          <p:spPr bwMode="auto">
            <a:xfrm>
              <a:off x="3744" y="100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037" name="Rectangle 392"/>
            <p:cNvSpPr>
              <a:spLocks noChangeArrowheads="1"/>
            </p:cNvSpPr>
            <p:nvPr/>
          </p:nvSpPr>
          <p:spPr bwMode="auto">
            <a:xfrm>
              <a:off x="3744" y="91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038" name="Rectangle 393"/>
            <p:cNvSpPr>
              <a:spLocks noChangeArrowheads="1"/>
            </p:cNvSpPr>
            <p:nvPr/>
          </p:nvSpPr>
          <p:spPr bwMode="auto">
            <a:xfrm>
              <a:off x="3648" y="100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039" name="Rectangle 394"/>
            <p:cNvSpPr>
              <a:spLocks noChangeArrowheads="1"/>
            </p:cNvSpPr>
            <p:nvPr/>
          </p:nvSpPr>
          <p:spPr bwMode="auto">
            <a:xfrm>
              <a:off x="3840" y="91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040" name="Rectangle 395"/>
            <p:cNvSpPr>
              <a:spLocks noChangeArrowheads="1"/>
            </p:cNvSpPr>
            <p:nvPr/>
          </p:nvSpPr>
          <p:spPr bwMode="auto">
            <a:xfrm>
              <a:off x="3936" y="100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041" name="Rectangle 396"/>
            <p:cNvSpPr>
              <a:spLocks noChangeArrowheads="1"/>
            </p:cNvSpPr>
            <p:nvPr/>
          </p:nvSpPr>
          <p:spPr bwMode="auto">
            <a:xfrm>
              <a:off x="3936" y="91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042" name="Rectangle 397"/>
            <p:cNvSpPr>
              <a:spLocks noChangeArrowheads="1"/>
            </p:cNvSpPr>
            <p:nvPr/>
          </p:nvSpPr>
          <p:spPr bwMode="auto">
            <a:xfrm>
              <a:off x="3840" y="100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043" name="Rectangle 398"/>
            <p:cNvSpPr>
              <a:spLocks noChangeArrowheads="1"/>
            </p:cNvSpPr>
            <p:nvPr/>
          </p:nvSpPr>
          <p:spPr bwMode="auto">
            <a:xfrm>
              <a:off x="3648" y="110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044" name="Rectangle 399"/>
            <p:cNvSpPr>
              <a:spLocks noChangeArrowheads="1"/>
            </p:cNvSpPr>
            <p:nvPr/>
          </p:nvSpPr>
          <p:spPr bwMode="auto">
            <a:xfrm>
              <a:off x="3744" y="120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045" name="Rectangle 400"/>
            <p:cNvSpPr>
              <a:spLocks noChangeArrowheads="1"/>
            </p:cNvSpPr>
            <p:nvPr/>
          </p:nvSpPr>
          <p:spPr bwMode="auto">
            <a:xfrm>
              <a:off x="3744" y="110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046" name="Rectangle 401"/>
            <p:cNvSpPr>
              <a:spLocks noChangeArrowheads="1"/>
            </p:cNvSpPr>
            <p:nvPr/>
          </p:nvSpPr>
          <p:spPr bwMode="auto">
            <a:xfrm>
              <a:off x="3648" y="120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047" name="Rectangle 402"/>
            <p:cNvSpPr>
              <a:spLocks noChangeArrowheads="1"/>
            </p:cNvSpPr>
            <p:nvPr/>
          </p:nvSpPr>
          <p:spPr bwMode="auto">
            <a:xfrm>
              <a:off x="3840" y="110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048" name="Rectangle 403"/>
            <p:cNvSpPr>
              <a:spLocks noChangeArrowheads="1"/>
            </p:cNvSpPr>
            <p:nvPr/>
          </p:nvSpPr>
          <p:spPr bwMode="auto">
            <a:xfrm>
              <a:off x="3936" y="120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049" name="Rectangle 404"/>
            <p:cNvSpPr>
              <a:spLocks noChangeArrowheads="1"/>
            </p:cNvSpPr>
            <p:nvPr/>
          </p:nvSpPr>
          <p:spPr bwMode="auto">
            <a:xfrm>
              <a:off x="3936" y="110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050" name="Rectangle 405"/>
            <p:cNvSpPr>
              <a:spLocks noChangeArrowheads="1"/>
            </p:cNvSpPr>
            <p:nvPr/>
          </p:nvSpPr>
          <p:spPr bwMode="auto">
            <a:xfrm>
              <a:off x="3840" y="120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051" name="Rectangle 406"/>
            <p:cNvSpPr>
              <a:spLocks noChangeArrowheads="1"/>
            </p:cNvSpPr>
            <p:nvPr/>
          </p:nvSpPr>
          <p:spPr bwMode="auto">
            <a:xfrm>
              <a:off x="2496" y="129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052" name="Rectangle 407"/>
            <p:cNvSpPr>
              <a:spLocks noChangeArrowheads="1"/>
            </p:cNvSpPr>
            <p:nvPr/>
          </p:nvSpPr>
          <p:spPr bwMode="auto">
            <a:xfrm>
              <a:off x="2592" y="139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053" name="Rectangle 408"/>
            <p:cNvSpPr>
              <a:spLocks noChangeArrowheads="1"/>
            </p:cNvSpPr>
            <p:nvPr/>
          </p:nvSpPr>
          <p:spPr bwMode="auto">
            <a:xfrm>
              <a:off x="2592" y="129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054" name="Rectangle 409"/>
            <p:cNvSpPr>
              <a:spLocks noChangeArrowheads="1"/>
            </p:cNvSpPr>
            <p:nvPr/>
          </p:nvSpPr>
          <p:spPr bwMode="auto">
            <a:xfrm>
              <a:off x="2496" y="139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055" name="Rectangle 410"/>
            <p:cNvSpPr>
              <a:spLocks noChangeArrowheads="1"/>
            </p:cNvSpPr>
            <p:nvPr/>
          </p:nvSpPr>
          <p:spPr bwMode="auto">
            <a:xfrm>
              <a:off x="2688" y="129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056" name="Rectangle 411"/>
            <p:cNvSpPr>
              <a:spLocks noChangeArrowheads="1"/>
            </p:cNvSpPr>
            <p:nvPr/>
          </p:nvSpPr>
          <p:spPr bwMode="auto">
            <a:xfrm>
              <a:off x="2784" y="139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057" name="Rectangle 412"/>
            <p:cNvSpPr>
              <a:spLocks noChangeArrowheads="1"/>
            </p:cNvSpPr>
            <p:nvPr/>
          </p:nvSpPr>
          <p:spPr bwMode="auto">
            <a:xfrm>
              <a:off x="2784" y="129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058" name="Rectangle 413"/>
            <p:cNvSpPr>
              <a:spLocks noChangeArrowheads="1"/>
            </p:cNvSpPr>
            <p:nvPr/>
          </p:nvSpPr>
          <p:spPr bwMode="auto">
            <a:xfrm>
              <a:off x="2688" y="139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059" name="Rectangle 414"/>
            <p:cNvSpPr>
              <a:spLocks noChangeArrowheads="1"/>
            </p:cNvSpPr>
            <p:nvPr/>
          </p:nvSpPr>
          <p:spPr bwMode="auto">
            <a:xfrm>
              <a:off x="2496" y="148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060" name="Rectangle 415"/>
            <p:cNvSpPr>
              <a:spLocks noChangeArrowheads="1"/>
            </p:cNvSpPr>
            <p:nvPr/>
          </p:nvSpPr>
          <p:spPr bwMode="auto">
            <a:xfrm>
              <a:off x="2592" y="158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061" name="Rectangle 416"/>
            <p:cNvSpPr>
              <a:spLocks noChangeArrowheads="1"/>
            </p:cNvSpPr>
            <p:nvPr/>
          </p:nvSpPr>
          <p:spPr bwMode="auto">
            <a:xfrm>
              <a:off x="2592" y="148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062" name="Rectangle 417"/>
            <p:cNvSpPr>
              <a:spLocks noChangeArrowheads="1"/>
            </p:cNvSpPr>
            <p:nvPr/>
          </p:nvSpPr>
          <p:spPr bwMode="auto">
            <a:xfrm>
              <a:off x="2496" y="158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063" name="Rectangle 418"/>
            <p:cNvSpPr>
              <a:spLocks noChangeArrowheads="1"/>
            </p:cNvSpPr>
            <p:nvPr/>
          </p:nvSpPr>
          <p:spPr bwMode="auto">
            <a:xfrm>
              <a:off x="2688" y="148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064" name="Rectangle 419"/>
            <p:cNvSpPr>
              <a:spLocks noChangeArrowheads="1"/>
            </p:cNvSpPr>
            <p:nvPr/>
          </p:nvSpPr>
          <p:spPr bwMode="auto">
            <a:xfrm>
              <a:off x="2784" y="158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065" name="Rectangle 420"/>
            <p:cNvSpPr>
              <a:spLocks noChangeArrowheads="1"/>
            </p:cNvSpPr>
            <p:nvPr/>
          </p:nvSpPr>
          <p:spPr bwMode="auto">
            <a:xfrm>
              <a:off x="2784" y="148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066" name="Rectangle 421"/>
            <p:cNvSpPr>
              <a:spLocks noChangeArrowheads="1"/>
            </p:cNvSpPr>
            <p:nvPr/>
          </p:nvSpPr>
          <p:spPr bwMode="auto">
            <a:xfrm>
              <a:off x="2688" y="158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067" name="Rectangle 422"/>
            <p:cNvSpPr>
              <a:spLocks noChangeArrowheads="1"/>
            </p:cNvSpPr>
            <p:nvPr/>
          </p:nvSpPr>
          <p:spPr bwMode="auto">
            <a:xfrm>
              <a:off x="2880" y="129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068" name="Rectangle 423"/>
            <p:cNvSpPr>
              <a:spLocks noChangeArrowheads="1"/>
            </p:cNvSpPr>
            <p:nvPr/>
          </p:nvSpPr>
          <p:spPr bwMode="auto">
            <a:xfrm>
              <a:off x="2976" y="139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069" name="Rectangle 424"/>
            <p:cNvSpPr>
              <a:spLocks noChangeArrowheads="1"/>
            </p:cNvSpPr>
            <p:nvPr/>
          </p:nvSpPr>
          <p:spPr bwMode="auto">
            <a:xfrm>
              <a:off x="2976" y="129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070" name="Rectangle 425"/>
            <p:cNvSpPr>
              <a:spLocks noChangeArrowheads="1"/>
            </p:cNvSpPr>
            <p:nvPr/>
          </p:nvSpPr>
          <p:spPr bwMode="auto">
            <a:xfrm>
              <a:off x="2880" y="139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071" name="Rectangle 426"/>
            <p:cNvSpPr>
              <a:spLocks noChangeArrowheads="1"/>
            </p:cNvSpPr>
            <p:nvPr/>
          </p:nvSpPr>
          <p:spPr bwMode="auto">
            <a:xfrm>
              <a:off x="3072" y="129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072" name="Rectangle 427"/>
            <p:cNvSpPr>
              <a:spLocks noChangeArrowheads="1"/>
            </p:cNvSpPr>
            <p:nvPr/>
          </p:nvSpPr>
          <p:spPr bwMode="auto">
            <a:xfrm>
              <a:off x="3168" y="139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073" name="Rectangle 428"/>
            <p:cNvSpPr>
              <a:spLocks noChangeArrowheads="1"/>
            </p:cNvSpPr>
            <p:nvPr/>
          </p:nvSpPr>
          <p:spPr bwMode="auto">
            <a:xfrm>
              <a:off x="3168" y="129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074" name="Rectangle 429"/>
            <p:cNvSpPr>
              <a:spLocks noChangeArrowheads="1"/>
            </p:cNvSpPr>
            <p:nvPr/>
          </p:nvSpPr>
          <p:spPr bwMode="auto">
            <a:xfrm>
              <a:off x="3072" y="139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075" name="Rectangle 430"/>
            <p:cNvSpPr>
              <a:spLocks noChangeArrowheads="1"/>
            </p:cNvSpPr>
            <p:nvPr/>
          </p:nvSpPr>
          <p:spPr bwMode="auto">
            <a:xfrm>
              <a:off x="2880" y="148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076" name="Rectangle 431"/>
            <p:cNvSpPr>
              <a:spLocks noChangeArrowheads="1"/>
            </p:cNvSpPr>
            <p:nvPr/>
          </p:nvSpPr>
          <p:spPr bwMode="auto">
            <a:xfrm>
              <a:off x="2976" y="158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077" name="Rectangle 432"/>
            <p:cNvSpPr>
              <a:spLocks noChangeArrowheads="1"/>
            </p:cNvSpPr>
            <p:nvPr/>
          </p:nvSpPr>
          <p:spPr bwMode="auto">
            <a:xfrm>
              <a:off x="2976" y="148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078" name="Rectangle 433"/>
            <p:cNvSpPr>
              <a:spLocks noChangeArrowheads="1"/>
            </p:cNvSpPr>
            <p:nvPr/>
          </p:nvSpPr>
          <p:spPr bwMode="auto">
            <a:xfrm>
              <a:off x="2880" y="158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079" name="Rectangle 434"/>
            <p:cNvSpPr>
              <a:spLocks noChangeArrowheads="1"/>
            </p:cNvSpPr>
            <p:nvPr/>
          </p:nvSpPr>
          <p:spPr bwMode="auto">
            <a:xfrm>
              <a:off x="3072" y="148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080" name="Rectangle 435"/>
            <p:cNvSpPr>
              <a:spLocks noChangeArrowheads="1"/>
            </p:cNvSpPr>
            <p:nvPr/>
          </p:nvSpPr>
          <p:spPr bwMode="auto">
            <a:xfrm>
              <a:off x="3168" y="158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081" name="Rectangle 436"/>
            <p:cNvSpPr>
              <a:spLocks noChangeArrowheads="1"/>
            </p:cNvSpPr>
            <p:nvPr/>
          </p:nvSpPr>
          <p:spPr bwMode="auto">
            <a:xfrm>
              <a:off x="3168" y="148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082" name="Rectangle 437"/>
            <p:cNvSpPr>
              <a:spLocks noChangeArrowheads="1"/>
            </p:cNvSpPr>
            <p:nvPr/>
          </p:nvSpPr>
          <p:spPr bwMode="auto">
            <a:xfrm>
              <a:off x="3072" y="158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083" name="Rectangle 438"/>
            <p:cNvSpPr>
              <a:spLocks noChangeArrowheads="1"/>
            </p:cNvSpPr>
            <p:nvPr/>
          </p:nvSpPr>
          <p:spPr bwMode="auto">
            <a:xfrm>
              <a:off x="2496" y="168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084" name="Rectangle 439"/>
            <p:cNvSpPr>
              <a:spLocks noChangeArrowheads="1"/>
            </p:cNvSpPr>
            <p:nvPr/>
          </p:nvSpPr>
          <p:spPr bwMode="auto">
            <a:xfrm>
              <a:off x="2592" y="177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085" name="Rectangle 440"/>
            <p:cNvSpPr>
              <a:spLocks noChangeArrowheads="1"/>
            </p:cNvSpPr>
            <p:nvPr/>
          </p:nvSpPr>
          <p:spPr bwMode="auto">
            <a:xfrm>
              <a:off x="2592" y="168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086" name="Rectangle 441"/>
            <p:cNvSpPr>
              <a:spLocks noChangeArrowheads="1"/>
            </p:cNvSpPr>
            <p:nvPr/>
          </p:nvSpPr>
          <p:spPr bwMode="auto">
            <a:xfrm>
              <a:off x="2496" y="177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087" name="Rectangle 442"/>
            <p:cNvSpPr>
              <a:spLocks noChangeArrowheads="1"/>
            </p:cNvSpPr>
            <p:nvPr/>
          </p:nvSpPr>
          <p:spPr bwMode="auto">
            <a:xfrm>
              <a:off x="2688" y="1680"/>
              <a:ext cx="96" cy="96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088" name="Rectangle 443"/>
            <p:cNvSpPr>
              <a:spLocks noChangeArrowheads="1"/>
            </p:cNvSpPr>
            <p:nvPr/>
          </p:nvSpPr>
          <p:spPr bwMode="auto">
            <a:xfrm>
              <a:off x="2784" y="1776"/>
              <a:ext cx="96" cy="96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089" name="Rectangle 444"/>
            <p:cNvSpPr>
              <a:spLocks noChangeArrowheads="1"/>
            </p:cNvSpPr>
            <p:nvPr/>
          </p:nvSpPr>
          <p:spPr bwMode="auto">
            <a:xfrm>
              <a:off x="2784" y="1680"/>
              <a:ext cx="96" cy="96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090" name="Rectangle 445"/>
            <p:cNvSpPr>
              <a:spLocks noChangeArrowheads="1"/>
            </p:cNvSpPr>
            <p:nvPr/>
          </p:nvSpPr>
          <p:spPr bwMode="auto">
            <a:xfrm>
              <a:off x="2688" y="1776"/>
              <a:ext cx="96" cy="96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091" name="Rectangle 446"/>
            <p:cNvSpPr>
              <a:spLocks noChangeArrowheads="1"/>
            </p:cNvSpPr>
            <p:nvPr/>
          </p:nvSpPr>
          <p:spPr bwMode="auto">
            <a:xfrm>
              <a:off x="2496" y="187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092" name="Rectangle 447"/>
            <p:cNvSpPr>
              <a:spLocks noChangeArrowheads="1"/>
            </p:cNvSpPr>
            <p:nvPr/>
          </p:nvSpPr>
          <p:spPr bwMode="auto">
            <a:xfrm>
              <a:off x="2592" y="196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093" name="Rectangle 448"/>
            <p:cNvSpPr>
              <a:spLocks noChangeArrowheads="1"/>
            </p:cNvSpPr>
            <p:nvPr/>
          </p:nvSpPr>
          <p:spPr bwMode="auto">
            <a:xfrm>
              <a:off x="2592" y="187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094" name="Rectangle 449"/>
            <p:cNvSpPr>
              <a:spLocks noChangeArrowheads="1"/>
            </p:cNvSpPr>
            <p:nvPr/>
          </p:nvSpPr>
          <p:spPr bwMode="auto">
            <a:xfrm>
              <a:off x="2496" y="196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095" name="Rectangle 450"/>
            <p:cNvSpPr>
              <a:spLocks noChangeArrowheads="1"/>
            </p:cNvSpPr>
            <p:nvPr/>
          </p:nvSpPr>
          <p:spPr bwMode="auto">
            <a:xfrm>
              <a:off x="2688" y="187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096" name="Rectangle 451"/>
            <p:cNvSpPr>
              <a:spLocks noChangeArrowheads="1"/>
            </p:cNvSpPr>
            <p:nvPr/>
          </p:nvSpPr>
          <p:spPr bwMode="auto">
            <a:xfrm>
              <a:off x="2784" y="196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097" name="Rectangle 452"/>
            <p:cNvSpPr>
              <a:spLocks noChangeArrowheads="1"/>
            </p:cNvSpPr>
            <p:nvPr/>
          </p:nvSpPr>
          <p:spPr bwMode="auto">
            <a:xfrm>
              <a:off x="2784" y="187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098" name="Rectangle 453"/>
            <p:cNvSpPr>
              <a:spLocks noChangeArrowheads="1"/>
            </p:cNvSpPr>
            <p:nvPr/>
          </p:nvSpPr>
          <p:spPr bwMode="auto">
            <a:xfrm>
              <a:off x="2688" y="196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099" name="Rectangle 454"/>
            <p:cNvSpPr>
              <a:spLocks noChangeArrowheads="1"/>
            </p:cNvSpPr>
            <p:nvPr/>
          </p:nvSpPr>
          <p:spPr bwMode="auto">
            <a:xfrm>
              <a:off x="2880" y="168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100" name="Rectangle 455"/>
            <p:cNvSpPr>
              <a:spLocks noChangeArrowheads="1"/>
            </p:cNvSpPr>
            <p:nvPr/>
          </p:nvSpPr>
          <p:spPr bwMode="auto">
            <a:xfrm>
              <a:off x="2976" y="177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101" name="Rectangle 456"/>
            <p:cNvSpPr>
              <a:spLocks noChangeArrowheads="1"/>
            </p:cNvSpPr>
            <p:nvPr/>
          </p:nvSpPr>
          <p:spPr bwMode="auto">
            <a:xfrm>
              <a:off x="2976" y="168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102" name="Rectangle 457"/>
            <p:cNvSpPr>
              <a:spLocks noChangeArrowheads="1"/>
            </p:cNvSpPr>
            <p:nvPr/>
          </p:nvSpPr>
          <p:spPr bwMode="auto">
            <a:xfrm>
              <a:off x="2880" y="177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103" name="Rectangle 458"/>
            <p:cNvSpPr>
              <a:spLocks noChangeArrowheads="1"/>
            </p:cNvSpPr>
            <p:nvPr/>
          </p:nvSpPr>
          <p:spPr bwMode="auto">
            <a:xfrm>
              <a:off x="3072" y="168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104" name="Rectangle 459"/>
            <p:cNvSpPr>
              <a:spLocks noChangeArrowheads="1"/>
            </p:cNvSpPr>
            <p:nvPr/>
          </p:nvSpPr>
          <p:spPr bwMode="auto">
            <a:xfrm>
              <a:off x="3168" y="177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105" name="Rectangle 460"/>
            <p:cNvSpPr>
              <a:spLocks noChangeArrowheads="1"/>
            </p:cNvSpPr>
            <p:nvPr/>
          </p:nvSpPr>
          <p:spPr bwMode="auto">
            <a:xfrm>
              <a:off x="3168" y="168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106" name="Rectangle 461"/>
            <p:cNvSpPr>
              <a:spLocks noChangeArrowheads="1"/>
            </p:cNvSpPr>
            <p:nvPr/>
          </p:nvSpPr>
          <p:spPr bwMode="auto">
            <a:xfrm>
              <a:off x="3072" y="177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107" name="Rectangle 462"/>
            <p:cNvSpPr>
              <a:spLocks noChangeArrowheads="1"/>
            </p:cNvSpPr>
            <p:nvPr/>
          </p:nvSpPr>
          <p:spPr bwMode="auto">
            <a:xfrm>
              <a:off x="2880" y="187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108" name="Rectangle 463"/>
            <p:cNvSpPr>
              <a:spLocks noChangeArrowheads="1"/>
            </p:cNvSpPr>
            <p:nvPr/>
          </p:nvSpPr>
          <p:spPr bwMode="auto">
            <a:xfrm>
              <a:off x="2976" y="196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109" name="Rectangle 464"/>
            <p:cNvSpPr>
              <a:spLocks noChangeArrowheads="1"/>
            </p:cNvSpPr>
            <p:nvPr/>
          </p:nvSpPr>
          <p:spPr bwMode="auto">
            <a:xfrm>
              <a:off x="2976" y="187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110" name="Rectangle 465"/>
            <p:cNvSpPr>
              <a:spLocks noChangeArrowheads="1"/>
            </p:cNvSpPr>
            <p:nvPr/>
          </p:nvSpPr>
          <p:spPr bwMode="auto">
            <a:xfrm>
              <a:off x="2880" y="196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111" name="Rectangle 466"/>
            <p:cNvSpPr>
              <a:spLocks noChangeArrowheads="1"/>
            </p:cNvSpPr>
            <p:nvPr/>
          </p:nvSpPr>
          <p:spPr bwMode="auto">
            <a:xfrm>
              <a:off x="3072" y="187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112" name="Rectangle 467"/>
            <p:cNvSpPr>
              <a:spLocks noChangeArrowheads="1"/>
            </p:cNvSpPr>
            <p:nvPr/>
          </p:nvSpPr>
          <p:spPr bwMode="auto">
            <a:xfrm>
              <a:off x="3168" y="196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113" name="Rectangle 468"/>
            <p:cNvSpPr>
              <a:spLocks noChangeArrowheads="1"/>
            </p:cNvSpPr>
            <p:nvPr/>
          </p:nvSpPr>
          <p:spPr bwMode="auto">
            <a:xfrm>
              <a:off x="3168" y="187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114" name="Rectangle 469"/>
            <p:cNvSpPr>
              <a:spLocks noChangeArrowheads="1"/>
            </p:cNvSpPr>
            <p:nvPr/>
          </p:nvSpPr>
          <p:spPr bwMode="auto">
            <a:xfrm>
              <a:off x="3072" y="196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115" name="Rectangle 470"/>
            <p:cNvSpPr>
              <a:spLocks noChangeArrowheads="1"/>
            </p:cNvSpPr>
            <p:nvPr/>
          </p:nvSpPr>
          <p:spPr bwMode="auto">
            <a:xfrm>
              <a:off x="3264" y="129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116" name="Rectangle 471"/>
            <p:cNvSpPr>
              <a:spLocks noChangeArrowheads="1"/>
            </p:cNvSpPr>
            <p:nvPr/>
          </p:nvSpPr>
          <p:spPr bwMode="auto">
            <a:xfrm>
              <a:off x="3360" y="139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117" name="Rectangle 472"/>
            <p:cNvSpPr>
              <a:spLocks noChangeArrowheads="1"/>
            </p:cNvSpPr>
            <p:nvPr/>
          </p:nvSpPr>
          <p:spPr bwMode="auto">
            <a:xfrm>
              <a:off x="3360" y="129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118" name="Rectangle 473"/>
            <p:cNvSpPr>
              <a:spLocks noChangeArrowheads="1"/>
            </p:cNvSpPr>
            <p:nvPr/>
          </p:nvSpPr>
          <p:spPr bwMode="auto">
            <a:xfrm>
              <a:off x="3264" y="139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119" name="Rectangle 474"/>
            <p:cNvSpPr>
              <a:spLocks noChangeArrowheads="1"/>
            </p:cNvSpPr>
            <p:nvPr/>
          </p:nvSpPr>
          <p:spPr bwMode="auto">
            <a:xfrm>
              <a:off x="3456" y="129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120" name="Rectangle 475"/>
            <p:cNvSpPr>
              <a:spLocks noChangeArrowheads="1"/>
            </p:cNvSpPr>
            <p:nvPr/>
          </p:nvSpPr>
          <p:spPr bwMode="auto">
            <a:xfrm>
              <a:off x="3552" y="139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121" name="Rectangle 476"/>
            <p:cNvSpPr>
              <a:spLocks noChangeArrowheads="1"/>
            </p:cNvSpPr>
            <p:nvPr/>
          </p:nvSpPr>
          <p:spPr bwMode="auto">
            <a:xfrm>
              <a:off x="3552" y="129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122" name="Rectangle 477"/>
            <p:cNvSpPr>
              <a:spLocks noChangeArrowheads="1"/>
            </p:cNvSpPr>
            <p:nvPr/>
          </p:nvSpPr>
          <p:spPr bwMode="auto">
            <a:xfrm>
              <a:off x="3456" y="139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123" name="Rectangle 478"/>
            <p:cNvSpPr>
              <a:spLocks noChangeArrowheads="1"/>
            </p:cNvSpPr>
            <p:nvPr/>
          </p:nvSpPr>
          <p:spPr bwMode="auto">
            <a:xfrm>
              <a:off x="3264" y="148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124" name="Rectangle 479"/>
            <p:cNvSpPr>
              <a:spLocks noChangeArrowheads="1"/>
            </p:cNvSpPr>
            <p:nvPr/>
          </p:nvSpPr>
          <p:spPr bwMode="auto">
            <a:xfrm>
              <a:off x="3360" y="158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125" name="Rectangle 480"/>
            <p:cNvSpPr>
              <a:spLocks noChangeArrowheads="1"/>
            </p:cNvSpPr>
            <p:nvPr/>
          </p:nvSpPr>
          <p:spPr bwMode="auto">
            <a:xfrm>
              <a:off x="3360" y="148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126" name="Rectangle 481"/>
            <p:cNvSpPr>
              <a:spLocks noChangeArrowheads="1"/>
            </p:cNvSpPr>
            <p:nvPr/>
          </p:nvSpPr>
          <p:spPr bwMode="auto">
            <a:xfrm>
              <a:off x="3264" y="158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127" name="Rectangle 482"/>
            <p:cNvSpPr>
              <a:spLocks noChangeArrowheads="1"/>
            </p:cNvSpPr>
            <p:nvPr/>
          </p:nvSpPr>
          <p:spPr bwMode="auto">
            <a:xfrm>
              <a:off x="3456" y="148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128" name="Rectangle 483"/>
            <p:cNvSpPr>
              <a:spLocks noChangeArrowheads="1"/>
            </p:cNvSpPr>
            <p:nvPr/>
          </p:nvSpPr>
          <p:spPr bwMode="auto">
            <a:xfrm>
              <a:off x="3552" y="158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129" name="Rectangle 484"/>
            <p:cNvSpPr>
              <a:spLocks noChangeArrowheads="1"/>
            </p:cNvSpPr>
            <p:nvPr/>
          </p:nvSpPr>
          <p:spPr bwMode="auto">
            <a:xfrm>
              <a:off x="3552" y="148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130" name="Rectangle 485"/>
            <p:cNvSpPr>
              <a:spLocks noChangeArrowheads="1"/>
            </p:cNvSpPr>
            <p:nvPr/>
          </p:nvSpPr>
          <p:spPr bwMode="auto">
            <a:xfrm>
              <a:off x="3456" y="158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131" name="Rectangle 486"/>
            <p:cNvSpPr>
              <a:spLocks noChangeArrowheads="1"/>
            </p:cNvSpPr>
            <p:nvPr/>
          </p:nvSpPr>
          <p:spPr bwMode="auto">
            <a:xfrm>
              <a:off x="3648" y="1296"/>
              <a:ext cx="96" cy="96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132" name="Rectangle 487"/>
            <p:cNvSpPr>
              <a:spLocks noChangeArrowheads="1"/>
            </p:cNvSpPr>
            <p:nvPr/>
          </p:nvSpPr>
          <p:spPr bwMode="auto">
            <a:xfrm>
              <a:off x="3744" y="139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133" name="Rectangle 488"/>
            <p:cNvSpPr>
              <a:spLocks noChangeArrowheads="1"/>
            </p:cNvSpPr>
            <p:nvPr/>
          </p:nvSpPr>
          <p:spPr bwMode="auto">
            <a:xfrm>
              <a:off x="3744" y="129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134" name="Rectangle 489"/>
            <p:cNvSpPr>
              <a:spLocks noChangeArrowheads="1"/>
            </p:cNvSpPr>
            <p:nvPr/>
          </p:nvSpPr>
          <p:spPr bwMode="auto">
            <a:xfrm>
              <a:off x="3648" y="1392"/>
              <a:ext cx="96" cy="96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135" name="Rectangle 490"/>
            <p:cNvSpPr>
              <a:spLocks noChangeArrowheads="1"/>
            </p:cNvSpPr>
            <p:nvPr/>
          </p:nvSpPr>
          <p:spPr bwMode="auto">
            <a:xfrm>
              <a:off x="3840" y="129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136" name="Rectangle 491"/>
            <p:cNvSpPr>
              <a:spLocks noChangeArrowheads="1"/>
            </p:cNvSpPr>
            <p:nvPr/>
          </p:nvSpPr>
          <p:spPr bwMode="auto">
            <a:xfrm>
              <a:off x="3936" y="139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137" name="Rectangle 492"/>
            <p:cNvSpPr>
              <a:spLocks noChangeArrowheads="1"/>
            </p:cNvSpPr>
            <p:nvPr/>
          </p:nvSpPr>
          <p:spPr bwMode="auto">
            <a:xfrm>
              <a:off x="3936" y="129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138" name="Rectangle 493"/>
            <p:cNvSpPr>
              <a:spLocks noChangeArrowheads="1"/>
            </p:cNvSpPr>
            <p:nvPr/>
          </p:nvSpPr>
          <p:spPr bwMode="auto">
            <a:xfrm>
              <a:off x="3840" y="139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139" name="Rectangle 494"/>
            <p:cNvSpPr>
              <a:spLocks noChangeArrowheads="1"/>
            </p:cNvSpPr>
            <p:nvPr/>
          </p:nvSpPr>
          <p:spPr bwMode="auto">
            <a:xfrm>
              <a:off x="3648" y="1488"/>
              <a:ext cx="96" cy="96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140" name="Rectangle 495"/>
            <p:cNvSpPr>
              <a:spLocks noChangeArrowheads="1"/>
            </p:cNvSpPr>
            <p:nvPr/>
          </p:nvSpPr>
          <p:spPr bwMode="auto">
            <a:xfrm>
              <a:off x="3744" y="158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141" name="Rectangle 496"/>
            <p:cNvSpPr>
              <a:spLocks noChangeArrowheads="1"/>
            </p:cNvSpPr>
            <p:nvPr/>
          </p:nvSpPr>
          <p:spPr bwMode="auto">
            <a:xfrm>
              <a:off x="3744" y="148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142" name="Rectangle 497"/>
            <p:cNvSpPr>
              <a:spLocks noChangeArrowheads="1"/>
            </p:cNvSpPr>
            <p:nvPr/>
          </p:nvSpPr>
          <p:spPr bwMode="auto">
            <a:xfrm>
              <a:off x="3648" y="158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143" name="Rectangle 498"/>
            <p:cNvSpPr>
              <a:spLocks noChangeArrowheads="1"/>
            </p:cNvSpPr>
            <p:nvPr/>
          </p:nvSpPr>
          <p:spPr bwMode="auto">
            <a:xfrm>
              <a:off x="3840" y="148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144" name="Rectangle 499"/>
            <p:cNvSpPr>
              <a:spLocks noChangeArrowheads="1"/>
            </p:cNvSpPr>
            <p:nvPr/>
          </p:nvSpPr>
          <p:spPr bwMode="auto">
            <a:xfrm>
              <a:off x="3936" y="158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145" name="Rectangle 500"/>
            <p:cNvSpPr>
              <a:spLocks noChangeArrowheads="1"/>
            </p:cNvSpPr>
            <p:nvPr/>
          </p:nvSpPr>
          <p:spPr bwMode="auto">
            <a:xfrm>
              <a:off x="3936" y="148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146" name="Rectangle 501"/>
            <p:cNvSpPr>
              <a:spLocks noChangeArrowheads="1"/>
            </p:cNvSpPr>
            <p:nvPr/>
          </p:nvSpPr>
          <p:spPr bwMode="auto">
            <a:xfrm>
              <a:off x="3840" y="158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147" name="Rectangle 502"/>
            <p:cNvSpPr>
              <a:spLocks noChangeArrowheads="1"/>
            </p:cNvSpPr>
            <p:nvPr/>
          </p:nvSpPr>
          <p:spPr bwMode="auto">
            <a:xfrm>
              <a:off x="3264" y="168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148" name="Rectangle 503"/>
            <p:cNvSpPr>
              <a:spLocks noChangeArrowheads="1"/>
            </p:cNvSpPr>
            <p:nvPr/>
          </p:nvSpPr>
          <p:spPr bwMode="auto">
            <a:xfrm>
              <a:off x="3360" y="177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149" name="Rectangle 504"/>
            <p:cNvSpPr>
              <a:spLocks noChangeArrowheads="1"/>
            </p:cNvSpPr>
            <p:nvPr/>
          </p:nvSpPr>
          <p:spPr bwMode="auto">
            <a:xfrm>
              <a:off x="3360" y="168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150" name="Rectangle 505"/>
            <p:cNvSpPr>
              <a:spLocks noChangeArrowheads="1"/>
            </p:cNvSpPr>
            <p:nvPr/>
          </p:nvSpPr>
          <p:spPr bwMode="auto">
            <a:xfrm>
              <a:off x="3264" y="177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151" name="Rectangle 506"/>
            <p:cNvSpPr>
              <a:spLocks noChangeArrowheads="1"/>
            </p:cNvSpPr>
            <p:nvPr/>
          </p:nvSpPr>
          <p:spPr bwMode="auto">
            <a:xfrm>
              <a:off x="3456" y="168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152" name="Rectangle 507"/>
            <p:cNvSpPr>
              <a:spLocks noChangeArrowheads="1"/>
            </p:cNvSpPr>
            <p:nvPr/>
          </p:nvSpPr>
          <p:spPr bwMode="auto">
            <a:xfrm>
              <a:off x="3552" y="177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153" name="Rectangle 508"/>
            <p:cNvSpPr>
              <a:spLocks noChangeArrowheads="1"/>
            </p:cNvSpPr>
            <p:nvPr/>
          </p:nvSpPr>
          <p:spPr bwMode="auto">
            <a:xfrm>
              <a:off x="3552" y="168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154" name="Rectangle 509"/>
            <p:cNvSpPr>
              <a:spLocks noChangeArrowheads="1"/>
            </p:cNvSpPr>
            <p:nvPr/>
          </p:nvSpPr>
          <p:spPr bwMode="auto">
            <a:xfrm>
              <a:off x="3456" y="177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155" name="Rectangle 510"/>
            <p:cNvSpPr>
              <a:spLocks noChangeArrowheads="1"/>
            </p:cNvSpPr>
            <p:nvPr/>
          </p:nvSpPr>
          <p:spPr bwMode="auto">
            <a:xfrm>
              <a:off x="3264" y="187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156" name="Rectangle 511"/>
            <p:cNvSpPr>
              <a:spLocks noChangeArrowheads="1"/>
            </p:cNvSpPr>
            <p:nvPr/>
          </p:nvSpPr>
          <p:spPr bwMode="auto">
            <a:xfrm>
              <a:off x="3360" y="196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157" name="Rectangle 512"/>
            <p:cNvSpPr>
              <a:spLocks noChangeArrowheads="1"/>
            </p:cNvSpPr>
            <p:nvPr/>
          </p:nvSpPr>
          <p:spPr bwMode="auto">
            <a:xfrm>
              <a:off x="3360" y="187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158" name="Rectangle 513"/>
            <p:cNvSpPr>
              <a:spLocks noChangeArrowheads="1"/>
            </p:cNvSpPr>
            <p:nvPr/>
          </p:nvSpPr>
          <p:spPr bwMode="auto">
            <a:xfrm>
              <a:off x="3264" y="196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159" name="Rectangle 514"/>
            <p:cNvSpPr>
              <a:spLocks noChangeArrowheads="1"/>
            </p:cNvSpPr>
            <p:nvPr/>
          </p:nvSpPr>
          <p:spPr bwMode="auto">
            <a:xfrm>
              <a:off x="3456" y="187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160" name="Rectangle 515"/>
            <p:cNvSpPr>
              <a:spLocks noChangeArrowheads="1"/>
            </p:cNvSpPr>
            <p:nvPr/>
          </p:nvSpPr>
          <p:spPr bwMode="auto">
            <a:xfrm>
              <a:off x="3552" y="196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161" name="Rectangle 516"/>
            <p:cNvSpPr>
              <a:spLocks noChangeArrowheads="1"/>
            </p:cNvSpPr>
            <p:nvPr/>
          </p:nvSpPr>
          <p:spPr bwMode="auto">
            <a:xfrm>
              <a:off x="3552" y="187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162" name="Rectangle 517"/>
            <p:cNvSpPr>
              <a:spLocks noChangeArrowheads="1"/>
            </p:cNvSpPr>
            <p:nvPr/>
          </p:nvSpPr>
          <p:spPr bwMode="auto">
            <a:xfrm>
              <a:off x="3456" y="196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163" name="Rectangle 518"/>
            <p:cNvSpPr>
              <a:spLocks noChangeArrowheads="1"/>
            </p:cNvSpPr>
            <p:nvPr/>
          </p:nvSpPr>
          <p:spPr bwMode="auto">
            <a:xfrm>
              <a:off x="3648" y="168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164" name="Rectangle 519"/>
            <p:cNvSpPr>
              <a:spLocks noChangeArrowheads="1"/>
            </p:cNvSpPr>
            <p:nvPr/>
          </p:nvSpPr>
          <p:spPr bwMode="auto">
            <a:xfrm>
              <a:off x="3744" y="177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165" name="Rectangle 520"/>
            <p:cNvSpPr>
              <a:spLocks noChangeArrowheads="1"/>
            </p:cNvSpPr>
            <p:nvPr/>
          </p:nvSpPr>
          <p:spPr bwMode="auto">
            <a:xfrm>
              <a:off x="3744" y="168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166" name="Rectangle 521"/>
            <p:cNvSpPr>
              <a:spLocks noChangeArrowheads="1"/>
            </p:cNvSpPr>
            <p:nvPr/>
          </p:nvSpPr>
          <p:spPr bwMode="auto">
            <a:xfrm>
              <a:off x="3648" y="177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167" name="Rectangle 522"/>
            <p:cNvSpPr>
              <a:spLocks noChangeArrowheads="1"/>
            </p:cNvSpPr>
            <p:nvPr/>
          </p:nvSpPr>
          <p:spPr bwMode="auto">
            <a:xfrm>
              <a:off x="3840" y="168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168" name="Rectangle 523"/>
            <p:cNvSpPr>
              <a:spLocks noChangeArrowheads="1"/>
            </p:cNvSpPr>
            <p:nvPr/>
          </p:nvSpPr>
          <p:spPr bwMode="auto">
            <a:xfrm>
              <a:off x="3936" y="177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169" name="Rectangle 524"/>
            <p:cNvSpPr>
              <a:spLocks noChangeArrowheads="1"/>
            </p:cNvSpPr>
            <p:nvPr/>
          </p:nvSpPr>
          <p:spPr bwMode="auto">
            <a:xfrm>
              <a:off x="3936" y="168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170" name="Rectangle 525"/>
            <p:cNvSpPr>
              <a:spLocks noChangeArrowheads="1"/>
            </p:cNvSpPr>
            <p:nvPr/>
          </p:nvSpPr>
          <p:spPr bwMode="auto">
            <a:xfrm>
              <a:off x="3840" y="177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171" name="Rectangle 526"/>
            <p:cNvSpPr>
              <a:spLocks noChangeArrowheads="1"/>
            </p:cNvSpPr>
            <p:nvPr/>
          </p:nvSpPr>
          <p:spPr bwMode="auto">
            <a:xfrm>
              <a:off x="3648" y="187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172" name="Rectangle 527"/>
            <p:cNvSpPr>
              <a:spLocks noChangeArrowheads="1"/>
            </p:cNvSpPr>
            <p:nvPr/>
          </p:nvSpPr>
          <p:spPr bwMode="auto">
            <a:xfrm>
              <a:off x="3744" y="196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173" name="Rectangle 528"/>
            <p:cNvSpPr>
              <a:spLocks noChangeArrowheads="1"/>
            </p:cNvSpPr>
            <p:nvPr/>
          </p:nvSpPr>
          <p:spPr bwMode="auto">
            <a:xfrm>
              <a:off x="3744" y="187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174" name="Rectangle 529"/>
            <p:cNvSpPr>
              <a:spLocks noChangeArrowheads="1"/>
            </p:cNvSpPr>
            <p:nvPr/>
          </p:nvSpPr>
          <p:spPr bwMode="auto">
            <a:xfrm>
              <a:off x="3648" y="196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175" name="Rectangle 530"/>
            <p:cNvSpPr>
              <a:spLocks noChangeArrowheads="1"/>
            </p:cNvSpPr>
            <p:nvPr/>
          </p:nvSpPr>
          <p:spPr bwMode="auto">
            <a:xfrm>
              <a:off x="3840" y="187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176" name="Rectangle 531"/>
            <p:cNvSpPr>
              <a:spLocks noChangeArrowheads="1"/>
            </p:cNvSpPr>
            <p:nvPr/>
          </p:nvSpPr>
          <p:spPr bwMode="auto">
            <a:xfrm>
              <a:off x="3936" y="196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177" name="Rectangle 532"/>
            <p:cNvSpPr>
              <a:spLocks noChangeArrowheads="1"/>
            </p:cNvSpPr>
            <p:nvPr/>
          </p:nvSpPr>
          <p:spPr bwMode="auto">
            <a:xfrm>
              <a:off x="3936" y="187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9178" name="Rectangle 533"/>
            <p:cNvSpPr>
              <a:spLocks noChangeArrowheads="1"/>
            </p:cNvSpPr>
            <p:nvPr/>
          </p:nvSpPr>
          <p:spPr bwMode="auto">
            <a:xfrm>
              <a:off x="3840" y="196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</p:grpSp>
      <p:cxnSp>
        <p:nvCxnSpPr>
          <p:cNvPr id="537" name="AutoShape 534"/>
          <p:cNvCxnSpPr>
            <a:cxnSpLocks noChangeShapeType="1"/>
            <a:stCxn id="39444" idx="0"/>
            <a:endCxn id="38966" idx="1"/>
          </p:cNvCxnSpPr>
          <p:nvPr/>
        </p:nvCxnSpPr>
        <p:spPr bwMode="auto">
          <a:xfrm rot="5400000" flipH="1" flipV="1">
            <a:off x="3940384" y="3222055"/>
            <a:ext cx="1534886" cy="2101176"/>
          </a:xfrm>
          <a:prstGeom prst="curvedConnector2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538" name="Oval 527"/>
          <p:cNvSpPr>
            <a:spLocks noChangeArrowheads="1"/>
          </p:cNvSpPr>
          <p:nvPr/>
        </p:nvSpPr>
        <p:spPr bwMode="auto">
          <a:xfrm>
            <a:off x="175319" y="1936800"/>
            <a:ext cx="3587750" cy="32766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539" name="Text Box 528"/>
          <p:cNvSpPr txBox="1">
            <a:spLocks noChangeArrowheads="1"/>
          </p:cNvSpPr>
          <p:nvPr/>
        </p:nvSpPr>
        <p:spPr bwMode="auto">
          <a:xfrm>
            <a:off x="929214" y="5497286"/>
            <a:ext cx="1743441" cy="1015663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blurRad="63500" dist="107763" dir="2700000" algn="ctr" rotWithShape="0">
              <a:schemeClr val="bg2">
                <a:alpha val="74998"/>
              </a:schemeClr>
            </a:outerShdw>
          </a:effectLst>
        </p:spPr>
        <p:txBody>
          <a:bodyPr wrap="squar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l">
              <a:spcBef>
                <a:spcPct val="50000"/>
              </a:spcBef>
              <a:buFontTx/>
              <a:buNone/>
            </a:pPr>
            <a:r>
              <a:rPr lang="en-US" sz="2000" b="0" dirty="0"/>
              <a:t>This area of memory is </a:t>
            </a:r>
            <a:r>
              <a:rPr lang="en-US" sz="2000" b="0" dirty="0" smtClean="0"/>
              <a:t>now “garbage</a:t>
            </a:r>
            <a:r>
              <a:rPr lang="en-US" sz="2000" b="0" dirty="0"/>
              <a:t>”</a:t>
            </a:r>
            <a:endParaRPr lang="en-AU" sz="2000" b="0" dirty="0"/>
          </a:p>
        </p:txBody>
      </p:sp>
      <p:cxnSp>
        <p:nvCxnSpPr>
          <p:cNvPr id="540" name="AutoShape 529"/>
          <p:cNvCxnSpPr>
            <a:cxnSpLocks noChangeShapeType="1"/>
            <a:stCxn id="539" idx="1"/>
            <a:endCxn id="538" idx="3"/>
          </p:cNvCxnSpPr>
          <p:nvPr/>
        </p:nvCxnSpPr>
        <p:spPr bwMode="auto">
          <a:xfrm rot="10800000">
            <a:off x="700734" y="4733554"/>
            <a:ext cx="228481" cy="1271565"/>
          </a:xfrm>
          <a:prstGeom prst="curvedConnector2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  <p:extLst>
      <p:ext uri="{BB962C8B-B14F-4D97-AF65-F5344CB8AC3E}">
        <p14:creationId xmlns:p14="http://schemas.microsoft.com/office/powerpoint/2010/main" val="21525218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8" grpId="0" animBg="1"/>
      <p:bldP spid="539" grpId="0" animBg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4D3D7238-5576-EE47-8D29-78EFD73D263C}" type="slidenum">
              <a:rPr lang="en-AU" sz="1400"/>
              <a:pPr/>
              <a:t>31</a:t>
            </a:fld>
            <a:endParaRPr lang="en-AU" sz="1400" dirty="0"/>
          </a:p>
        </p:txBody>
      </p:sp>
      <p:sp>
        <p:nvSpPr>
          <p:cNvPr id="4198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Times New Roman" charset="0"/>
              </a:rPr>
              <a:t>Garbage Collection</a:t>
            </a:r>
            <a:endParaRPr lang="en-AU" dirty="0">
              <a:latin typeface="Times New Roman" charset="0"/>
            </a:endParaRPr>
          </a:p>
        </p:txBody>
      </p:sp>
      <p:sp>
        <p:nvSpPr>
          <p:cNvPr id="4198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686800" cy="4876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dirty="0">
                <a:latin typeface="Times New Roman" charset="0"/>
              </a:rPr>
              <a:t>Java will automatically “collect” the garbage for you and recycle </a:t>
            </a:r>
            <a:r>
              <a:rPr lang="en-US" dirty="0" smtClean="0">
                <a:latin typeface="Times New Roman" charset="0"/>
              </a:rPr>
              <a:t>the space, </a:t>
            </a:r>
            <a:r>
              <a:rPr lang="en-US" dirty="0">
                <a:latin typeface="Times New Roman" charset="0"/>
              </a:rPr>
              <a:t>but there is a performance penalty associated with this</a:t>
            </a:r>
          </a:p>
          <a:p>
            <a:pPr>
              <a:lnSpc>
                <a:spcPct val="90000"/>
              </a:lnSpc>
            </a:pPr>
            <a:r>
              <a:rPr lang="en-US" dirty="0">
                <a:latin typeface="Times New Roman" charset="0"/>
              </a:rPr>
              <a:t>If the world is large and you are simulating many </a:t>
            </a:r>
            <a:r>
              <a:rPr lang="en-US" dirty="0" smtClean="0">
                <a:latin typeface="Times New Roman" charset="0"/>
              </a:rPr>
              <a:t>generations, </a:t>
            </a:r>
            <a:br>
              <a:rPr lang="en-US" dirty="0" smtClean="0">
                <a:latin typeface="Times New Roman" charset="0"/>
              </a:rPr>
            </a:br>
            <a:r>
              <a:rPr lang="en-US" dirty="0" smtClean="0">
                <a:latin typeface="Times New Roman" charset="0"/>
              </a:rPr>
              <a:t>the </a:t>
            </a:r>
            <a:r>
              <a:rPr lang="en-US" dirty="0">
                <a:latin typeface="Times New Roman" charset="0"/>
              </a:rPr>
              <a:t>memory will </a:t>
            </a:r>
            <a:r>
              <a:rPr lang="en-US" dirty="0" smtClean="0">
                <a:latin typeface="Times New Roman" charset="0"/>
              </a:rPr>
              <a:t>rapidly </a:t>
            </a:r>
            <a:r>
              <a:rPr lang="en-US" dirty="0">
                <a:latin typeface="Times New Roman" charset="0"/>
              </a:rPr>
              <a:t>fill up and the garbage collector </a:t>
            </a:r>
            <a:r>
              <a:rPr lang="en-US" dirty="0" smtClean="0">
                <a:latin typeface="Times New Roman" charset="0"/>
              </a:rPr>
              <a:t>will interrupt </a:t>
            </a:r>
            <a:r>
              <a:rPr lang="en-US" dirty="0">
                <a:latin typeface="Times New Roman" charset="0"/>
              </a:rPr>
              <a:t>the smooth “animation”</a:t>
            </a:r>
          </a:p>
          <a:p>
            <a:pPr>
              <a:lnSpc>
                <a:spcPct val="90000"/>
              </a:lnSpc>
            </a:pPr>
            <a:r>
              <a:rPr lang="en-US" dirty="0">
                <a:latin typeface="Times New Roman" charset="0"/>
              </a:rPr>
              <a:t>To fix this, it is better to keep </a:t>
            </a:r>
            <a:r>
              <a:rPr lang="en-US" i="1" dirty="0">
                <a:latin typeface="Times New Roman" charset="0"/>
              </a:rPr>
              <a:t>two</a:t>
            </a:r>
            <a:r>
              <a:rPr lang="en-US" dirty="0">
                <a:latin typeface="Times New Roman" charset="0"/>
              </a:rPr>
              <a:t> “maps of the world” as instance variables and </a:t>
            </a:r>
            <a:r>
              <a:rPr lang="en-US" dirty="0" smtClean="0">
                <a:latin typeface="Times New Roman" charset="0"/>
              </a:rPr>
              <a:t>just </a:t>
            </a:r>
            <a:r>
              <a:rPr lang="en-US" dirty="0">
                <a:latin typeface="Times New Roman" charset="0"/>
              </a:rPr>
              <a:t>swap them over at each </a:t>
            </a:r>
            <a:r>
              <a:rPr lang="en-US" dirty="0" smtClean="0">
                <a:latin typeface="Times New Roman" charset="0"/>
              </a:rPr>
              <a:t>generation</a:t>
            </a:r>
            <a:endParaRPr lang="en-US" dirty="0">
              <a:latin typeface="Times New Roman" charset="0"/>
            </a:endParaRPr>
          </a:p>
          <a:p>
            <a:pPr lvl="1">
              <a:lnSpc>
                <a:spcPct val="90000"/>
              </a:lnSpc>
              <a:buFontTx/>
              <a:buNone/>
            </a:pPr>
            <a:endParaRPr lang="en-US" dirty="0" smtClean="0">
              <a:latin typeface="Courier" charset="0"/>
              <a:ea typeface="ＭＳ Ｐゴシック" charset="0"/>
            </a:endParaRP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dirty="0" smtClean="0">
                <a:latin typeface="Courier" charset="0"/>
                <a:ea typeface="ＭＳ Ｐゴシック" charset="0"/>
              </a:rPr>
              <a:t>private </a:t>
            </a:r>
            <a:r>
              <a:rPr lang="en-US" dirty="0">
                <a:latin typeface="Courier" charset="0"/>
                <a:ea typeface="ＭＳ Ｐゴシック" charset="0"/>
              </a:rPr>
              <a:t>boolean[][] </a:t>
            </a:r>
            <a:r>
              <a:rPr lang="en-US" dirty="0" smtClean="0">
                <a:latin typeface="Courier" charset="0"/>
                <a:ea typeface="ＭＳ Ｐゴシック" charset="0"/>
              </a:rPr>
              <a:t>map</a:t>
            </a:r>
            <a:r>
              <a:rPr lang="en-US" dirty="0">
                <a:latin typeface="Courier" charset="0"/>
                <a:ea typeface="ＭＳ Ｐゴシック" charset="0"/>
              </a:rPr>
              <a:t>,</a:t>
            </a:r>
            <a:r>
              <a:rPr lang="en-US" dirty="0" smtClean="0">
                <a:latin typeface="Courier" charset="0"/>
                <a:ea typeface="ＭＳ Ｐゴシック" charset="0"/>
              </a:rPr>
              <a:t> </a:t>
            </a:r>
            <a:r>
              <a:rPr lang="en-US" dirty="0">
                <a:latin typeface="Courier" charset="0"/>
                <a:ea typeface="ＭＳ Ｐゴシック" charset="0"/>
              </a:rPr>
              <a:t>nextMap;</a:t>
            </a:r>
            <a:endParaRPr lang="en-AU" dirty="0">
              <a:latin typeface="Courier" charset="0"/>
              <a:ea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670688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2DBD8F65-DFEF-074B-896E-5D026FAA038F}" type="slidenum">
              <a:rPr lang="en-AU" sz="1400"/>
              <a:pPr/>
              <a:t>32</a:t>
            </a:fld>
            <a:endParaRPr lang="en-AU" sz="1400" dirty="0"/>
          </a:p>
        </p:txBody>
      </p:sp>
      <p:sp>
        <p:nvSpPr>
          <p:cNvPr id="4301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Times New Roman" charset="0"/>
              </a:rPr>
              <a:t>In the </a:t>
            </a:r>
            <a:r>
              <a:rPr lang="en-US" dirty="0">
                <a:latin typeface="Courier" charset="0"/>
              </a:rPr>
              <a:t>nextGeneration()</a:t>
            </a:r>
            <a:r>
              <a:rPr lang="en-US" dirty="0">
                <a:latin typeface="Times New Roman" charset="0"/>
              </a:rPr>
              <a:t> method</a:t>
            </a:r>
            <a:endParaRPr lang="en-AU" dirty="0">
              <a:latin typeface="Times New Roman" charset="0"/>
            </a:endParaRPr>
          </a:p>
        </p:txBody>
      </p:sp>
      <p:sp>
        <p:nvSpPr>
          <p:cNvPr id="3819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379413" indent="-379413"/>
            <a:r>
              <a:rPr lang="en-US" sz="2000" dirty="0">
                <a:latin typeface="Times New Roman" charset="0"/>
              </a:rPr>
              <a:t>Delete the code</a:t>
            </a:r>
          </a:p>
          <a:p>
            <a:pPr marL="379413" lvl="1" indent="-379413">
              <a:buFontTx/>
              <a:buNone/>
            </a:pPr>
            <a:r>
              <a:rPr lang="en-AU" sz="1800" dirty="0">
                <a:latin typeface="Courier" charset="0"/>
                <a:ea typeface="ＭＳ Ｐゴシック" charset="0"/>
              </a:rPr>
              <a:t>	boolean[][] nextMap = new boolean[width][height];</a:t>
            </a:r>
            <a:endParaRPr lang="en-AU" dirty="0">
              <a:latin typeface="Courier" charset="0"/>
              <a:ea typeface="ＭＳ Ｐゴシック" charset="0"/>
            </a:endParaRPr>
          </a:p>
          <a:p>
            <a:pPr marL="379413" lvl="1" indent="-379413">
              <a:buFontTx/>
              <a:buNone/>
            </a:pPr>
            <a:r>
              <a:rPr lang="en-AU" dirty="0">
                <a:latin typeface="Times New Roman" charset="0"/>
                <a:ea typeface="ＭＳ Ｐゴシック" charset="0"/>
              </a:rPr>
              <a:t>	because we do not want to create a new array every generation, but instead re-use the </a:t>
            </a:r>
            <a:r>
              <a:rPr lang="en-AU" i="1" dirty="0">
                <a:latin typeface="Times New Roman" charset="0"/>
                <a:ea typeface="ＭＳ Ｐゴシック" charset="0"/>
              </a:rPr>
              <a:t>instance variable</a:t>
            </a:r>
            <a:r>
              <a:rPr lang="en-AU" dirty="0">
                <a:latin typeface="Times New Roman" charset="0"/>
                <a:ea typeface="ＭＳ Ｐゴシック" charset="0"/>
              </a:rPr>
              <a:t> </a:t>
            </a:r>
            <a:r>
              <a:rPr lang="en-AU" dirty="0">
                <a:latin typeface="Courier" charset="0"/>
                <a:ea typeface="ＭＳ Ｐゴシック" charset="0"/>
              </a:rPr>
              <a:t>nextMap</a:t>
            </a:r>
          </a:p>
          <a:p>
            <a:pPr marL="379413" lvl="1" indent="-379413">
              <a:buFontTx/>
              <a:buNone/>
            </a:pPr>
            <a:endParaRPr lang="en-US" dirty="0">
              <a:latin typeface="Courier" charset="0"/>
              <a:ea typeface="ＭＳ Ｐゴシック" charset="0"/>
            </a:endParaRPr>
          </a:p>
          <a:p>
            <a:pPr marL="379413" indent="-379413"/>
            <a:r>
              <a:rPr lang="en-US" sz="2000" dirty="0">
                <a:latin typeface="Times New Roman" charset="0"/>
              </a:rPr>
              <a:t>Replace </a:t>
            </a:r>
          </a:p>
          <a:p>
            <a:pPr marL="379413" lvl="1" indent="-379413">
              <a:buFontTx/>
              <a:buNone/>
            </a:pPr>
            <a:r>
              <a:rPr lang="en-US" dirty="0" smtClean="0">
                <a:latin typeface="Courier" charset="0"/>
                <a:ea typeface="ＭＳ Ｐゴシック" charset="0"/>
              </a:rPr>
              <a:t>	map </a:t>
            </a:r>
            <a:r>
              <a:rPr lang="en-US" dirty="0">
                <a:latin typeface="Courier" charset="0"/>
                <a:ea typeface="ＭＳ Ｐゴシック" charset="0"/>
              </a:rPr>
              <a:t>= nextMap; </a:t>
            </a:r>
          </a:p>
          <a:p>
            <a:pPr marL="379413" lvl="1" indent="-379413">
              <a:buFontTx/>
              <a:buNone/>
            </a:pPr>
            <a:endParaRPr lang="en-US" sz="1200" dirty="0">
              <a:latin typeface="Times New Roman" charset="0"/>
              <a:ea typeface="ＭＳ Ｐゴシック" charset="0"/>
            </a:endParaRPr>
          </a:p>
          <a:p>
            <a:pPr marL="379413" lvl="1" indent="-379413">
              <a:buFontTx/>
              <a:buNone/>
            </a:pPr>
            <a:r>
              <a:rPr lang="en-US" dirty="0" smtClean="0">
                <a:latin typeface="Times New Roman" charset="0"/>
                <a:ea typeface="ＭＳ Ｐゴシック" charset="0"/>
              </a:rPr>
              <a:t>	with</a:t>
            </a:r>
            <a:endParaRPr lang="en-US" sz="1200" dirty="0">
              <a:latin typeface="Times New Roman" charset="0"/>
            </a:endParaRPr>
          </a:p>
          <a:p>
            <a:pPr marL="379413" lvl="1" indent="-379413">
              <a:buFontTx/>
              <a:buNone/>
            </a:pPr>
            <a:r>
              <a:rPr lang="en-US" dirty="0" smtClean="0">
                <a:latin typeface="Courier" charset="0"/>
                <a:ea typeface="ＭＳ Ｐゴシック" charset="0"/>
              </a:rPr>
              <a:t>	boolean</a:t>
            </a:r>
            <a:r>
              <a:rPr lang="en-US" dirty="0">
                <a:latin typeface="Courier" charset="0"/>
                <a:ea typeface="ＭＳ Ｐゴシック" charset="0"/>
              </a:rPr>
              <a:t>[][] swap = map;</a:t>
            </a:r>
          </a:p>
          <a:p>
            <a:pPr marL="379413" lvl="1" indent="-379413">
              <a:buFontTx/>
              <a:buNone/>
            </a:pPr>
            <a:r>
              <a:rPr lang="en-US" dirty="0" smtClean="0">
                <a:latin typeface="Courier" charset="0"/>
                <a:ea typeface="ＭＳ Ｐゴシック" charset="0"/>
              </a:rPr>
              <a:t>	map </a:t>
            </a:r>
            <a:r>
              <a:rPr lang="en-US" dirty="0">
                <a:latin typeface="Courier" charset="0"/>
                <a:ea typeface="ＭＳ Ｐゴシック" charset="0"/>
              </a:rPr>
              <a:t>= nextMap;</a:t>
            </a:r>
          </a:p>
          <a:p>
            <a:pPr marL="379413" lvl="1" indent="-379413">
              <a:buFontTx/>
              <a:buNone/>
            </a:pPr>
            <a:r>
              <a:rPr lang="en-US" dirty="0" smtClean="0">
                <a:latin typeface="Courier" charset="0"/>
                <a:ea typeface="ＭＳ Ｐゴシック" charset="0"/>
              </a:rPr>
              <a:t>	nextMap </a:t>
            </a:r>
            <a:r>
              <a:rPr lang="en-US" dirty="0">
                <a:latin typeface="Courier" charset="0"/>
                <a:ea typeface="ＭＳ Ｐゴシック" charset="0"/>
              </a:rPr>
              <a:t>= swap;</a:t>
            </a:r>
            <a:endParaRPr lang="en-AU" dirty="0">
              <a:latin typeface="Courier" charset="0"/>
              <a:ea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33984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107D1E36-D5D6-3F45-B9E8-C481147839DE}" type="slidenum">
              <a:rPr lang="en-AU" sz="1400"/>
              <a:pPr/>
              <a:t>33</a:t>
            </a:fld>
            <a:endParaRPr lang="en-AU" sz="1400" dirty="0"/>
          </a:p>
        </p:txBody>
      </p:sp>
      <p:sp>
        <p:nvSpPr>
          <p:cNvPr id="4403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Times New Roman" charset="0"/>
              </a:rPr>
              <a:t>How does this work?</a:t>
            </a:r>
            <a:endParaRPr lang="en-AU" dirty="0">
              <a:latin typeface="Times New Roman" charset="0"/>
            </a:endParaRPr>
          </a:p>
        </p:txBody>
      </p:sp>
      <p:sp>
        <p:nvSpPr>
          <p:cNvPr id="4403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endParaRPr lang="en-US" i="1" dirty="0">
              <a:latin typeface="Times New Roman" charset="0"/>
            </a:endParaRPr>
          </a:p>
          <a:p>
            <a:endParaRPr lang="en-AU" dirty="0">
              <a:latin typeface="Times New Roman" charset="0"/>
            </a:endParaRPr>
          </a:p>
        </p:txBody>
      </p:sp>
      <p:grpSp>
        <p:nvGrpSpPr>
          <p:cNvPr id="44037" name="Group 4"/>
          <p:cNvGrpSpPr>
            <a:grpSpLocks/>
          </p:cNvGrpSpPr>
          <p:nvPr/>
        </p:nvGrpSpPr>
        <p:grpSpPr bwMode="auto">
          <a:xfrm>
            <a:off x="3164681" y="2240336"/>
            <a:ext cx="1196975" cy="914400"/>
            <a:chOff x="720" y="3072"/>
            <a:chExt cx="816" cy="576"/>
          </a:xfrm>
        </p:grpSpPr>
        <p:sp>
          <p:nvSpPr>
            <p:cNvPr id="48184" name="AutoShape 5"/>
            <p:cNvSpPr>
              <a:spLocks noChangeArrowheads="1"/>
            </p:cNvSpPr>
            <p:nvPr/>
          </p:nvSpPr>
          <p:spPr bwMode="auto">
            <a:xfrm>
              <a:off x="720" y="3264"/>
              <a:ext cx="816" cy="384"/>
            </a:xfrm>
            <a:prstGeom prst="cube">
              <a:avLst>
                <a:gd name="adj" fmla="val 25000"/>
              </a:avLst>
            </a:prstGeom>
            <a:solidFill>
              <a:srgbClr val="FFFF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>
                <a:buFontTx/>
                <a:buNone/>
              </a:pPr>
              <a:r>
                <a:rPr lang="en-US" sz="2000" b="0" dirty="0">
                  <a:latin typeface="Courier" charset="0"/>
                </a:rPr>
                <a:t>map</a:t>
              </a:r>
              <a:endParaRPr lang="en-AU" dirty="0"/>
            </a:p>
          </p:txBody>
        </p:sp>
        <p:grpSp>
          <p:nvGrpSpPr>
            <p:cNvPr id="48185" name="Group 6"/>
            <p:cNvGrpSpPr>
              <a:grpSpLocks/>
            </p:cNvGrpSpPr>
            <p:nvPr/>
          </p:nvGrpSpPr>
          <p:grpSpPr bwMode="auto">
            <a:xfrm>
              <a:off x="912" y="3072"/>
              <a:ext cx="480" cy="288"/>
              <a:chOff x="1536" y="3024"/>
              <a:chExt cx="480" cy="288"/>
            </a:xfrm>
          </p:grpSpPr>
          <p:sp>
            <p:nvSpPr>
              <p:cNvPr id="48186" name="AutoShape 7" descr="Stationery"/>
              <p:cNvSpPr>
                <a:spLocks noChangeArrowheads="1"/>
              </p:cNvSpPr>
              <p:nvPr/>
            </p:nvSpPr>
            <p:spPr bwMode="auto">
              <a:xfrm>
                <a:off x="1536" y="3024"/>
                <a:ext cx="480" cy="288"/>
              </a:xfrm>
              <a:prstGeom prst="roundRect">
                <a:avLst>
                  <a:gd name="adj" fmla="val 16667"/>
                </a:avLst>
              </a:prstGeom>
              <a:blipFill dpi="0" rotWithShape="0">
                <a:blip r:embed="rId2"/>
                <a:srcRect/>
                <a:tile tx="0" ty="0" sx="100000" sy="100000" flip="none" algn="tl"/>
              </a:blip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48187" name="Rectangle 8"/>
              <p:cNvSpPr>
                <a:spLocks noChangeArrowheads="1"/>
              </p:cNvSpPr>
              <p:nvPr/>
            </p:nvSpPr>
            <p:spPr bwMode="auto">
              <a:xfrm>
                <a:off x="1872" y="3072"/>
                <a:ext cx="96" cy="96"/>
              </a:xfrm>
              <a:prstGeom prst="rect">
                <a:avLst/>
              </a:prstGeom>
              <a:solidFill>
                <a:schemeClr val="accent2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48188" name="Line 9"/>
              <p:cNvSpPr>
                <a:spLocks noChangeShapeType="1"/>
              </p:cNvSpPr>
              <p:nvPr/>
            </p:nvSpPr>
            <p:spPr bwMode="auto">
              <a:xfrm>
                <a:off x="1680" y="3120"/>
                <a:ext cx="144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48189" name="Line 10"/>
              <p:cNvSpPr>
                <a:spLocks noChangeShapeType="1"/>
              </p:cNvSpPr>
              <p:nvPr/>
            </p:nvSpPr>
            <p:spPr bwMode="auto">
              <a:xfrm>
                <a:off x="1680" y="3168"/>
                <a:ext cx="144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48190" name="Line 11"/>
              <p:cNvSpPr>
                <a:spLocks noChangeShapeType="1"/>
              </p:cNvSpPr>
              <p:nvPr/>
            </p:nvSpPr>
            <p:spPr bwMode="auto">
              <a:xfrm>
                <a:off x="1680" y="3216"/>
                <a:ext cx="144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</p:grpSp>
      </p:grpSp>
      <p:grpSp>
        <p:nvGrpSpPr>
          <p:cNvPr id="44038" name="Group 12"/>
          <p:cNvGrpSpPr>
            <a:grpSpLocks/>
          </p:cNvGrpSpPr>
          <p:nvPr/>
        </p:nvGrpSpPr>
        <p:grpSpPr bwMode="auto">
          <a:xfrm>
            <a:off x="4817875" y="2708422"/>
            <a:ext cx="1196975" cy="914400"/>
            <a:chOff x="720" y="3072"/>
            <a:chExt cx="816" cy="576"/>
          </a:xfrm>
        </p:grpSpPr>
        <p:sp>
          <p:nvSpPr>
            <p:cNvPr id="48177" name="AutoShape 13"/>
            <p:cNvSpPr>
              <a:spLocks noChangeArrowheads="1"/>
            </p:cNvSpPr>
            <p:nvPr/>
          </p:nvSpPr>
          <p:spPr bwMode="auto">
            <a:xfrm>
              <a:off x="720" y="3264"/>
              <a:ext cx="816" cy="384"/>
            </a:xfrm>
            <a:prstGeom prst="cube">
              <a:avLst>
                <a:gd name="adj" fmla="val 25000"/>
              </a:avLst>
            </a:prstGeom>
            <a:solidFill>
              <a:srgbClr val="FFFF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>
                <a:buFontTx/>
                <a:buNone/>
              </a:pPr>
              <a:r>
                <a:rPr lang="en-US" sz="2000" b="0" dirty="0">
                  <a:latin typeface="Courier" charset="0"/>
                </a:rPr>
                <a:t>nextMap</a:t>
              </a:r>
              <a:endParaRPr lang="en-AU" dirty="0"/>
            </a:p>
          </p:txBody>
        </p:sp>
        <p:grpSp>
          <p:nvGrpSpPr>
            <p:cNvPr id="48178" name="Group 14"/>
            <p:cNvGrpSpPr>
              <a:grpSpLocks/>
            </p:cNvGrpSpPr>
            <p:nvPr/>
          </p:nvGrpSpPr>
          <p:grpSpPr bwMode="auto">
            <a:xfrm>
              <a:off x="912" y="3072"/>
              <a:ext cx="480" cy="288"/>
              <a:chOff x="1536" y="3024"/>
              <a:chExt cx="480" cy="288"/>
            </a:xfrm>
          </p:grpSpPr>
          <p:sp>
            <p:nvSpPr>
              <p:cNvPr id="48179" name="AutoShape 15" descr="Stationery"/>
              <p:cNvSpPr>
                <a:spLocks noChangeArrowheads="1"/>
              </p:cNvSpPr>
              <p:nvPr/>
            </p:nvSpPr>
            <p:spPr bwMode="auto">
              <a:xfrm>
                <a:off x="1536" y="3024"/>
                <a:ext cx="480" cy="288"/>
              </a:xfrm>
              <a:prstGeom prst="roundRect">
                <a:avLst>
                  <a:gd name="adj" fmla="val 16667"/>
                </a:avLst>
              </a:prstGeom>
              <a:blipFill dpi="0" rotWithShape="0">
                <a:blip r:embed="rId2"/>
                <a:srcRect/>
                <a:tile tx="0" ty="0" sx="100000" sy="100000" flip="none" algn="tl"/>
              </a:blip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48180" name="Rectangle 16"/>
              <p:cNvSpPr>
                <a:spLocks noChangeArrowheads="1"/>
              </p:cNvSpPr>
              <p:nvPr/>
            </p:nvSpPr>
            <p:spPr bwMode="auto">
              <a:xfrm>
                <a:off x="1872" y="3072"/>
                <a:ext cx="96" cy="96"/>
              </a:xfrm>
              <a:prstGeom prst="rect">
                <a:avLst/>
              </a:prstGeom>
              <a:solidFill>
                <a:schemeClr val="accent2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48181" name="Line 17"/>
              <p:cNvSpPr>
                <a:spLocks noChangeShapeType="1"/>
              </p:cNvSpPr>
              <p:nvPr/>
            </p:nvSpPr>
            <p:spPr bwMode="auto">
              <a:xfrm>
                <a:off x="1680" y="3120"/>
                <a:ext cx="144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48182" name="Line 18"/>
              <p:cNvSpPr>
                <a:spLocks noChangeShapeType="1"/>
              </p:cNvSpPr>
              <p:nvPr/>
            </p:nvSpPr>
            <p:spPr bwMode="auto">
              <a:xfrm>
                <a:off x="1680" y="3168"/>
                <a:ext cx="144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48183" name="Line 19"/>
              <p:cNvSpPr>
                <a:spLocks noChangeShapeType="1"/>
              </p:cNvSpPr>
              <p:nvPr/>
            </p:nvSpPr>
            <p:spPr bwMode="auto">
              <a:xfrm>
                <a:off x="1680" y="3216"/>
                <a:ext cx="144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</p:grpSp>
      </p:grpSp>
      <p:grpSp>
        <p:nvGrpSpPr>
          <p:cNvPr id="44039" name="Group 20"/>
          <p:cNvGrpSpPr>
            <a:grpSpLocks/>
          </p:cNvGrpSpPr>
          <p:nvPr/>
        </p:nvGrpSpPr>
        <p:grpSpPr bwMode="auto">
          <a:xfrm>
            <a:off x="985184" y="2370511"/>
            <a:ext cx="1406525" cy="1524000"/>
            <a:chOff x="2016" y="1344"/>
            <a:chExt cx="1536" cy="1536"/>
          </a:xfrm>
        </p:grpSpPr>
        <p:sp>
          <p:nvSpPr>
            <p:cNvPr id="44849" name="Rectangle 21"/>
            <p:cNvSpPr>
              <a:spLocks noChangeArrowheads="1"/>
            </p:cNvSpPr>
            <p:nvPr/>
          </p:nvSpPr>
          <p:spPr bwMode="auto">
            <a:xfrm>
              <a:off x="2016" y="134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850" name="Rectangle 22"/>
            <p:cNvSpPr>
              <a:spLocks noChangeArrowheads="1"/>
            </p:cNvSpPr>
            <p:nvPr/>
          </p:nvSpPr>
          <p:spPr bwMode="auto">
            <a:xfrm>
              <a:off x="2112" y="144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851" name="Rectangle 23"/>
            <p:cNvSpPr>
              <a:spLocks noChangeArrowheads="1"/>
            </p:cNvSpPr>
            <p:nvPr/>
          </p:nvSpPr>
          <p:spPr bwMode="auto">
            <a:xfrm>
              <a:off x="2112" y="134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852" name="Rectangle 24"/>
            <p:cNvSpPr>
              <a:spLocks noChangeArrowheads="1"/>
            </p:cNvSpPr>
            <p:nvPr/>
          </p:nvSpPr>
          <p:spPr bwMode="auto">
            <a:xfrm>
              <a:off x="2016" y="144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853" name="Rectangle 25"/>
            <p:cNvSpPr>
              <a:spLocks noChangeArrowheads="1"/>
            </p:cNvSpPr>
            <p:nvPr/>
          </p:nvSpPr>
          <p:spPr bwMode="auto">
            <a:xfrm>
              <a:off x="2208" y="134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854" name="Rectangle 26"/>
            <p:cNvSpPr>
              <a:spLocks noChangeArrowheads="1"/>
            </p:cNvSpPr>
            <p:nvPr/>
          </p:nvSpPr>
          <p:spPr bwMode="auto">
            <a:xfrm>
              <a:off x="2304" y="144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855" name="Rectangle 27"/>
            <p:cNvSpPr>
              <a:spLocks noChangeArrowheads="1"/>
            </p:cNvSpPr>
            <p:nvPr/>
          </p:nvSpPr>
          <p:spPr bwMode="auto">
            <a:xfrm>
              <a:off x="2304" y="134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856" name="Rectangle 28"/>
            <p:cNvSpPr>
              <a:spLocks noChangeArrowheads="1"/>
            </p:cNvSpPr>
            <p:nvPr/>
          </p:nvSpPr>
          <p:spPr bwMode="auto">
            <a:xfrm>
              <a:off x="2208" y="144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857" name="Rectangle 29"/>
            <p:cNvSpPr>
              <a:spLocks noChangeArrowheads="1"/>
            </p:cNvSpPr>
            <p:nvPr/>
          </p:nvSpPr>
          <p:spPr bwMode="auto">
            <a:xfrm>
              <a:off x="2016" y="153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858" name="Rectangle 30"/>
            <p:cNvSpPr>
              <a:spLocks noChangeArrowheads="1"/>
            </p:cNvSpPr>
            <p:nvPr/>
          </p:nvSpPr>
          <p:spPr bwMode="auto">
            <a:xfrm>
              <a:off x="2112" y="163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859" name="Rectangle 31"/>
            <p:cNvSpPr>
              <a:spLocks noChangeArrowheads="1"/>
            </p:cNvSpPr>
            <p:nvPr/>
          </p:nvSpPr>
          <p:spPr bwMode="auto">
            <a:xfrm>
              <a:off x="2112" y="153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860" name="Rectangle 32"/>
            <p:cNvSpPr>
              <a:spLocks noChangeArrowheads="1"/>
            </p:cNvSpPr>
            <p:nvPr/>
          </p:nvSpPr>
          <p:spPr bwMode="auto">
            <a:xfrm>
              <a:off x="2016" y="163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861" name="Rectangle 33"/>
            <p:cNvSpPr>
              <a:spLocks noChangeArrowheads="1"/>
            </p:cNvSpPr>
            <p:nvPr/>
          </p:nvSpPr>
          <p:spPr bwMode="auto">
            <a:xfrm>
              <a:off x="2208" y="153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862" name="Rectangle 34"/>
            <p:cNvSpPr>
              <a:spLocks noChangeArrowheads="1"/>
            </p:cNvSpPr>
            <p:nvPr/>
          </p:nvSpPr>
          <p:spPr bwMode="auto">
            <a:xfrm>
              <a:off x="2304" y="163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863" name="Rectangle 35"/>
            <p:cNvSpPr>
              <a:spLocks noChangeArrowheads="1"/>
            </p:cNvSpPr>
            <p:nvPr/>
          </p:nvSpPr>
          <p:spPr bwMode="auto">
            <a:xfrm>
              <a:off x="2304" y="153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864" name="Rectangle 36"/>
            <p:cNvSpPr>
              <a:spLocks noChangeArrowheads="1"/>
            </p:cNvSpPr>
            <p:nvPr/>
          </p:nvSpPr>
          <p:spPr bwMode="auto">
            <a:xfrm>
              <a:off x="2208" y="163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865" name="Rectangle 37"/>
            <p:cNvSpPr>
              <a:spLocks noChangeArrowheads="1"/>
            </p:cNvSpPr>
            <p:nvPr/>
          </p:nvSpPr>
          <p:spPr bwMode="auto">
            <a:xfrm>
              <a:off x="2400" y="134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866" name="Rectangle 38"/>
            <p:cNvSpPr>
              <a:spLocks noChangeArrowheads="1"/>
            </p:cNvSpPr>
            <p:nvPr/>
          </p:nvSpPr>
          <p:spPr bwMode="auto">
            <a:xfrm>
              <a:off x="2496" y="144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867" name="Rectangle 39"/>
            <p:cNvSpPr>
              <a:spLocks noChangeArrowheads="1"/>
            </p:cNvSpPr>
            <p:nvPr/>
          </p:nvSpPr>
          <p:spPr bwMode="auto">
            <a:xfrm>
              <a:off x="2496" y="134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868" name="Rectangle 40"/>
            <p:cNvSpPr>
              <a:spLocks noChangeArrowheads="1"/>
            </p:cNvSpPr>
            <p:nvPr/>
          </p:nvSpPr>
          <p:spPr bwMode="auto">
            <a:xfrm>
              <a:off x="2400" y="144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869" name="Rectangle 41"/>
            <p:cNvSpPr>
              <a:spLocks noChangeArrowheads="1"/>
            </p:cNvSpPr>
            <p:nvPr/>
          </p:nvSpPr>
          <p:spPr bwMode="auto">
            <a:xfrm>
              <a:off x="2592" y="134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870" name="Rectangle 42"/>
            <p:cNvSpPr>
              <a:spLocks noChangeArrowheads="1"/>
            </p:cNvSpPr>
            <p:nvPr/>
          </p:nvSpPr>
          <p:spPr bwMode="auto">
            <a:xfrm>
              <a:off x="2688" y="144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871" name="Rectangle 43"/>
            <p:cNvSpPr>
              <a:spLocks noChangeArrowheads="1"/>
            </p:cNvSpPr>
            <p:nvPr/>
          </p:nvSpPr>
          <p:spPr bwMode="auto">
            <a:xfrm>
              <a:off x="2688" y="134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872" name="Rectangle 44"/>
            <p:cNvSpPr>
              <a:spLocks noChangeArrowheads="1"/>
            </p:cNvSpPr>
            <p:nvPr/>
          </p:nvSpPr>
          <p:spPr bwMode="auto">
            <a:xfrm>
              <a:off x="2592" y="144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873" name="Rectangle 45"/>
            <p:cNvSpPr>
              <a:spLocks noChangeArrowheads="1"/>
            </p:cNvSpPr>
            <p:nvPr/>
          </p:nvSpPr>
          <p:spPr bwMode="auto">
            <a:xfrm>
              <a:off x="2400" y="153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874" name="Rectangle 46"/>
            <p:cNvSpPr>
              <a:spLocks noChangeArrowheads="1"/>
            </p:cNvSpPr>
            <p:nvPr/>
          </p:nvSpPr>
          <p:spPr bwMode="auto">
            <a:xfrm>
              <a:off x="2496" y="1632"/>
              <a:ext cx="96" cy="96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875" name="Rectangle 47"/>
            <p:cNvSpPr>
              <a:spLocks noChangeArrowheads="1"/>
            </p:cNvSpPr>
            <p:nvPr/>
          </p:nvSpPr>
          <p:spPr bwMode="auto">
            <a:xfrm>
              <a:off x="2496" y="153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876" name="Rectangle 48"/>
            <p:cNvSpPr>
              <a:spLocks noChangeArrowheads="1"/>
            </p:cNvSpPr>
            <p:nvPr/>
          </p:nvSpPr>
          <p:spPr bwMode="auto">
            <a:xfrm>
              <a:off x="2400" y="1632"/>
              <a:ext cx="96" cy="96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877" name="Rectangle 49"/>
            <p:cNvSpPr>
              <a:spLocks noChangeArrowheads="1"/>
            </p:cNvSpPr>
            <p:nvPr/>
          </p:nvSpPr>
          <p:spPr bwMode="auto">
            <a:xfrm>
              <a:off x="2592" y="153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878" name="Rectangle 50"/>
            <p:cNvSpPr>
              <a:spLocks noChangeArrowheads="1"/>
            </p:cNvSpPr>
            <p:nvPr/>
          </p:nvSpPr>
          <p:spPr bwMode="auto">
            <a:xfrm>
              <a:off x="2688" y="163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879" name="Rectangle 51"/>
            <p:cNvSpPr>
              <a:spLocks noChangeArrowheads="1"/>
            </p:cNvSpPr>
            <p:nvPr/>
          </p:nvSpPr>
          <p:spPr bwMode="auto">
            <a:xfrm>
              <a:off x="2688" y="153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880" name="Rectangle 52"/>
            <p:cNvSpPr>
              <a:spLocks noChangeArrowheads="1"/>
            </p:cNvSpPr>
            <p:nvPr/>
          </p:nvSpPr>
          <p:spPr bwMode="auto">
            <a:xfrm>
              <a:off x="2592" y="163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881" name="Rectangle 53"/>
            <p:cNvSpPr>
              <a:spLocks noChangeArrowheads="1"/>
            </p:cNvSpPr>
            <p:nvPr/>
          </p:nvSpPr>
          <p:spPr bwMode="auto">
            <a:xfrm>
              <a:off x="2016" y="172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882" name="Rectangle 54"/>
            <p:cNvSpPr>
              <a:spLocks noChangeArrowheads="1"/>
            </p:cNvSpPr>
            <p:nvPr/>
          </p:nvSpPr>
          <p:spPr bwMode="auto">
            <a:xfrm>
              <a:off x="2112" y="182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883" name="Rectangle 55"/>
            <p:cNvSpPr>
              <a:spLocks noChangeArrowheads="1"/>
            </p:cNvSpPr>
            <p:nvPr/>
          </p:nvSpPr>
          <p:spPr bwMode="auto">
            <a:xfrm>
              <a:off x="2112" y="172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884" name="Rectangle 56"/>
            <p:cNvSpPr>
              <a:spLocks noChangeArrowheads="1"/>
            </p:cNvSpPr>
            <p:nvPr/>
          </p:nvSpPr>
          <p:spPr bwMode="auto">
            <a:xfrm>
              <a:off x="2016" y="182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885" name="Rectangle 57"/>
            <p:cNvSpPr>
              <a:spLocks noChangeArrowheads="1"/>
            </p:cNvSpPr>
            <p:nvPr/>
          </p:nvSpPr>
          <p:spPr bwMode="auto">
            <a:xfrm>
              <a:off x="2208" y="172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886" name="Rectangle 58"/>
            <p:cNvSpPr>
              <a:spLocks noChangeArrowheads="1"/>
            </p:cNvSpPr>
            <p:nvPr/>
          </p:nvSpPr>
          <p:spPr bwMode="auto">
            <a:xfrm>
              <a:off x="2304" y="182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887" name="Rectangle 59"/>
            <p:cNvSpPr>
              <a:spLocks noChangeArrowheads="1"/>
            </p:cNvSpPr>
            <p:nvPr/>
          </p:nvSpPr>
          <p:spPr bwMode="auto">
            <a:xfrm>
              <a:off x="2304" y="172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888" name="Rectangle 60"/>
            <p:cNvSpPr>
              <a:spLocks noChangeArrowheads="1"/>
            </p:cNvSpPr>
            <p:nvPr/>
          </p:nvSpPr>
          <p:spPr bwMode="auto">
            <a:xfrm>
              <a:off x="2208" y="182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889" name="Rectangle 61"/>
            <p:cNvSpPr>
              <a:spLocks noChangeArrowheads="1"/>
            </p:cNvSpPr>
            <p:nvPr/>
          </p:nvSpPr>
          <p:spPr bwMode="auto">
            <a:xfrm>
              <a:off x="2016" y="192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890" name="Rectangle 62"/>
            <p:cNvSpPr>
              <a:spLocks noChangeArrowheads="1"/>
            </p:cNvSpPr>
            <p:nvPr/>
          </p:nvSpPr>
          <p:spPr bwMode="auto">
            <a:xfrm>
              <a:off x="2112" y="201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891" name="Rectangle 63"/>
            <p:cNvSpPr>
              <a:spLocks noChangeArrowheads="1"/>
            </p:cNvSpPr>
            <p:nvPr/>
          </p:nvSpPr>
          <p:spPr bwMode="auto">
            <a:xfrm>
              <a:off x="2112" y="192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892" name="Rectangle 64"/>
            <p:cNvSpPr>
              <a:spLocks noChangeArrowheads="1"/>
            </p:cNvSpPr>
            <p:nvPr/>
          </p:nvSpPr>
          <p:spPr bwMode="auto">
            <a:xfrm>
              <a:off x="2016" y="201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893" name="Rectangle 65"/>
            <p:cNvSpPr>
              <a:spLocks noChangeArrowheads="1"/>
            </p:cNvSpPr>
            <p:nvPr/>
          </p:nvSpPr>
          <p:spPr bwMode="auto">
            <a:xfrm>
              <a:off x="2208" y="192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894" name="Rectangle 66"/>
            <p:cNvSpPr>
              <a:spLocks noChangeArrowheads="1"/>
            </p:cNvSpPr>
            <p:nvPr/>
          </p:nvSpPr>
          <p:spPr bwMode="auto">
            <a:xfrm>
              <a:off x="2304" y="201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895" name="Rectangle 67"/>
            <p:cNvSpPr>
              <a:spLocks noChangeArrowheads="1"/>
            </p:cNvSpPr>
            <p:nvPr/>
          </p:nvSpPr>
          <p:spPr bwMode="auto">
            <a:xfrm>
              <a:off x="2304" y="192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896" name="Rectangle 68"/>
            <p:cNvSpPr>
              <a:spLocks noChangeArrowheads="1"/>
            </p:cNvSpPr>
            <p:nvPr/>
          </p:nvSpPr>
          <p:spPr bwMode="auto">
            <a:xfrm>
              <a:off x="2208" y="201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897" name="Rectangle 69"/>
            <p:cNvSpPr>
              <a:spLocks noChangeArrowheads="1"/>
            </p:cNvSpPr>
            <p:nvPr/>
          </p:nvSpPr>
          <p:spPr bwMode="auto">
            <a:xfrm>
              <a:off x="2400" y="172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898" name="Rectangle 70"/>
            <p:cNvSpPr>
              <a:spLocks noChangeArrowheads="1"/>
            </p:cNvSpPr>
            <p:nvPr/>
          </p:nvSpPr>
          <p:spPr bwMode="auto">
            <a:xfrm>
              <a:off x="2496" y="1824"/>
              <a:ext cx="96" cy="96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899" name="Rectangle 71"/>
            <p:cNvSpPr>
              <a:spLocks noChangeArrowheads="1"/>
            </p:cNvSpPr>
            <p:nvPr/>
          </p:nvSpPr>
          <p:spPr bwMode="auto">
            <a:xfrm>
              <a:off x="2496" y="1728"/>
              <a:ext cx="96" cy="96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900" name="Rectangle 72"/>
            <p:cNvSpPr>
              <a:spLocks noChangeArrowheads="1"/>
            </p:cNvSpPr>
            <p:nvPr/>
          </p:nvSpPr>
          <p:spPr bwMode="auto">
            <a:xfrm>
              <a:off x="2400" y="182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901" name="Rectangle 73"/>
            <p:cNvSpPr>
              <a:spLocks noChangeArrowheads="1"/>
            </p:cNvSpPr>
            <p:nvPr/>
          </p:nvSpPr>
          <p:spPr bwMode="auto">
            <a:xfrm>
              <a:off x="2592" y="1728"/>
              <a:ext cx="96" cy="96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902" name="Rectangle 74"/>
            <p:cNvSpPr>
              <a:spLocks noChangeArrowheads="1"/>
            </p:cNvSpPr>
            <p:nvPr/>
          </p:nvSpPr>
          <p:spPr bwMode="auto">
            <a:xfrm>
              <a:off x="2688" y="182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903" name="Rectangle 75"/>
            <p:cNvSpPr>
              <a:spLocks noChangeArrowheads="1"/>
            </p:cNvSpPr>
            <p:nvPr/>
          </p:nvSpPr>
          <p:spPr bwMode="auto">
            <a:xfrm>
              <a:off x="2688" y="172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904" name="Rectangle 76"/>
            <p:cNvSpPr>
              <a:spLocks noChangeArrowheads="1"/>
            </p:cNvSpPr>
            <p:nvPr/>
          </p:nvSpPr>
          <p:spPr bwMode="auto">
            <a:xfrm>
              <a:off x="2592" y="182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905" name="Rectangle 77"/>
            <p:cNvSpPr>
              <a:spLocks noChangeArrowheads="1"/>
            </p:cNvSpPr>
            <p:nvPr/>
          </p:nvSpPr>
          <p:spPr bwMode="auto">
            <a:xfrm>
              <a:off x="2400" y="192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906" name="Rectangle 78"/>
            <p:cNvSpPr>
              <a:spLocks noChangeArrowheads="1"/>
            </p:cNvSpPr>
            <p:nvPr/>
          </p:nvSpPr>
          <p:spPr bwMode="auto">
            <a:xfrm>
              <a:off x="2496" y="201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907" name="Rectangle 79"/>
            <p:cNvSpPr>
              <a:spLocks noChangeArrowheads="1"/>
            </p:cNvSpPr>
            <p:nvPr/>
          </p:nvSpPr>
          <p:spPr bwMode="auto">
            <a:xfrm>
              <a:off x="2496" y="192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908" name="Rectangle 80"/>
            <p:cNvSpPr>
              <a:spLocks noChangeArrowheads="1"/>
            </p:cNvSpPr>
            <p:nvPr/>
          </p:nvSpPr>
          <p:spPr bwMode="auto">
            <a:xfrm>
              <a:off x="2400" y="201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909" name="Rectangle 81"/>
            <p:cNvSpPr>
              <a:spLocks noChangeArrowheads="1"/>
            </p:cNvSpPr>
            <p:nvPr/>
          </p:nvSpPr>
          <p:spPr bwMode="auto">
            <a:xfrm>
              <a:off x="2592" y="192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910" name="Rectangle 82"/>
            <p:cNvSpPr>
              <a:spLocks noChangeArrowheads="1"/>
            </p:cNvSpPr>
            <p:nvPr/>
          </p:nvSpPr>
          <p:spPr bwMode="auto">
            <a:xfrm>
              <a:off x="2688" y="201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911" name="Rectangle 83"/>
            <p:cNvSpPr>
              <a:spLocks noChangeArrowheads="1"/>
            </p:cNvSpPr>
            <p:nvPr/>
          </p:nvSpPr>
          <p:spPr bwMode="auto">
            <a:xfrm>
              <a:off x="2688" y="192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912" name="Rectangle 84"/>
            <p:cNvSpPr>
              <a:spLocks noChangeArrowheads="1"/>
            </p:cNvSpPr>
            <p:nvPr/>
          </p:nvSpPr>
          <p:spPr bwMode="auto">
            <a:xfrm>
              <a:off x="2592" y="201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913" name="Rectangle 85"/>
            <p:cNvSpPr>
              <a:spLocks noChangeArrowheads="1"/>
            </p:cNvSpPr>
            <p:nvPr/>
          </p:nvSpPr>
          <p:spPr bwMode="auto">
            <a:xfrm>
              <a:off x="2784" y="134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914" name="Rectangle 86"/>
            <p:cNvSpPr>
              <a:spLocks noChangeArrowheads="1"/>
            </p:cNvSpPr>
            <p:nvPr/>
          </p:nvSpPr>
          <p:spPr bwMode="auto">
            <a:xfrm>
              <a:off x="2880" y="144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915" name="Rectangle 87"/>
            <p:cNvSpPr>
              <a:spLocks noChangeArrowheads="1"/>
            </p:cNvSpPr>
            <p:nvPr/>
          </p:nvSpPr>
          <p:spPr bwMode="auto">
            <a:xfrm>
              <a:off x="2880" y="134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916" name="Rectangle 88"/>
            <p:cNvSpPr>
              <a:spLocks noChangeArrowheads="1"/>
            </p:cNvSpPr>
            <p:nvPr/>
          </p:nvSpPr>
          <p:spPr bwMode="auto">
            <a:xfrm>
              <a:off x="2784" y="144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917" name="Rectangle 89"/>
            <p:cNvSpPr>
              <a:spLocks noChangeArrowheads="1"/>
            </p:cNvSpPr>
            <p:nvPr/>
          </p:nvSpPr>
          <p:spPr bwMode="auto">
            <a:xfrm>
              <a:off x="2976" y="134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918" name="Rectangle 90"/>
            <p:cNvSpPr>
              <a:spLocks noChangeArrowheads="1"/>
            </p:cNvSpPr>
            <p:nvPr/>
          </p:nvSpPr>
          <p:spPr bwMode="auto">
            <a:xfrm>
              <a:off x="3072" y="144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919" name="Rectangle 91"/>
            <p:cNvSpPr>
              <a:spLocks noChangeArrowheads="1"/>
            </p:cNvSpPr>
            <p:nvPr/>
          </p:nvSpPr>
          <p:spPr bwMode="auto">
            <a:xfrm>
              <a:off x="3072" y="134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920" name="Rectangle 92"/>
            <p:cNvSpPr>
              <a:spLocks noChangeArrowheads="1"/>
            </p:cNvSpPr>
            <p:nvPr/>
          </p:nvSpPr>
          <p:spPr bwMode="auto">
            <a:xfrm>
              <a:off x="2976" y="144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921" name="Rectangle 93"/>
            <p:cNvSpPr>
              <a:spLocks noChangeArrowheads="1"/>
            </p:cNvSpPr>
            <p:nvPr/>
          </p:nvSpPr>
          <p:spPr bwMode="auto">
            <a:xfrm>
              <a:off x="2784" y="153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922" name="Rectangle 94"/>
            <p:cNvSpPr>
              <a:spLocks noChangeArrowheads="1"/>
            </p:cNvSpPr>
            <p:nvPr/>
          </p:nvSpPr>
          <p:spPr bwMode="auto">
            <a:xfrm>
              <a:off x="2880" y="163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923" name="Rectangle 95"/>
            <p:cNvSpPr>
              <a:spLocks noChangeArrowheads="1"/>
            </p:cNvSpPr>
            <p:nvPr/>
          </p:nvSpPr>
          <p:spPr bwMode="auto">
            <a:xfrm>
              <a:off x="2880" y="153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924" name="Rectangle 96"/>
            <p:cNvSpPr>
              <a:spLocks noChangeArrowheads="1"/>
            </p:cNvSpPr>
            <p:nvPr/>
          </p:nvSpPr>
          <p:spPr bwMode="auto">
            <a:xfrm>
              <a:off x="2784" y="163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925" name="Rectangle 97"/>
            <p:cNvSpPr>
              <a:spLocks noChangeArrowheads="1"/>
            </p:cNvSpPr>
            <p:nvPr/>
          </p:nvSpPr>
          <p:spPr bwMode="auto">
            <a:xfrm>
              <a:off x="2976" y="153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926" name="Rectangle 98"/>
            <p:cNvSpPr>
              <a:spLocks noChangeArrowheads="1"/>
            </p:cNvSpPr>
            <p:nvPr/>
          </p:nvSpPr>
          <p:spPr bwMode="auto">
            <a:xfrm>
              <a:off x="3072" y="163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927" name="Rectangle 99"/>
            <p:cNvSpPr>
              <a:spLocks noChangeArrowheads="1"/>
            </p:cNvSpPr>
            <p:nvPr/>
          </p:nvSpPr>
          <p:spPr bwMode="auto">
            <a:xfrm>
              <a:off x="3072" y="153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928" name="Rectangle 100"/>
            <p:cNvSpPr>
              <a:spLocks noChangeArrowheads="1"/>
            </p:cNvSpPr>
            <p:nvPr/>
          </p:nvSpPr>
          <p:spPr bwMode="auto">
            <a:xfrm>
              <a:off x="2976" y="163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929" name="Rectangle 101"/>
            <p:cNvSpPr>
              <a:spLocks noChangeArrowheads="1"/>
            </p:cNvSpPr>
            <p:nvPr/>
          </p:nvSpPr>
          <p:spPr bwMode="auto">
            <a:xfrm>
              <a:off x="3168" y="134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930" name="Rectangle 102"/>
            <p:cNvSpPr>
              <a:spLocks noChangeArrowheads="1"/>
            </p:cNvSpPr>
            <p:nvPr/>
          </p:nvSpPr>
          <p:spPr bwMode="auto">
            <a:xfrm>
              <a:off x="3264" y="144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931" name="Rectangle 103"/>
            <p:cNvSpPr>
              <a:spLocks noChangeArrowheads="1"/>
            </p:cNvSpPr>
            <p:nvPr/>
          </p:nvSpPr>
          <p:spPr bwMode="auto">
            <a:xfrm>
              <a:off x="3264" y="134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932" name="Rectangle 104"/>
            <p:cNvSpPr>
              <a:spLocks noChangeArrowheads="1"/>
            </p:cNvSpPr>
            <p:nvPr/>
          </p:nvSpPr>
          <p:spPr bwMode="auto">
            <a:xfrm>
              <a:off x="3168" y="1440"/>
              <a:ext cx="96" cy="96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933" name="Rectangle 105"/>
            <p:cNvSpPr>
              <a:spLocks noChangeArrowheads="1"/>
            </p:cNvSpPr>
            <p:nvPr/>
          </p:nvSpPr>
          <p:spPr bwMode="auto">
            <a:xfrm>
              <a:off x="3360" y="134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934" name="Rectangle 106"/>
            <p:cNvSpPr>
              <a:spLocks noChangeArrowheads="1"/>
            </p:cNvSpPr>
            <p:nvPr/>
          </p:nvSpPr>
          <p:spPr bwMode="auto">
            <a:xfrm>
              <a:off x="3456" y="144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935" name="Rectangle 107"/>
            <p:cNvSpPr>
              <a:spLocks noChangeArrowheads="1"/>
            </p:cNvSpPr>
            <p:nvPr/>
          </p:nvSpPr>
          <p:spPr bwMode="auto">
            <a:xfrm>
              <a:off x="3456" y="134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936" name="Rectangle 108"/>
            <p:cNvSpPr>
              <a:spLocks noChangeArrowheads="1"/>
            </p:cNvSpPr>
            <p:nvPr/>
          </p:nvSpPr>
          <p:spPr bwMode="auto">
            <a:xfrm>
              <a:off x="3360" y="144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937" name="Rectangle 109"/>
            <p:cNvSpPr>
              <a:spLocks noChangeArrowheads="1"/>
            </p:cNvSpPr>
            <p:nvPr/>
          </p:nvSpPr>
          <p:spPr bwMode="auto">
            <a:xfrm>
              <a:off x="3168" y="1536"/>
              <a:ext cx="96" cy="96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938" name="Rectangle 110"/>
            <p:cNvSpPr>
              <a:spLocks noChangeArrowheads="1"/>
            </p:cNvSpPr>
            <p:nvPr/>
          </p:nvSpPr>
          <p:spPr bwMode="auto">
            <a:xfrm>
              <a:off x="3264" y="163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939" name="Rectangle 111"/>
            <p:cNvSpPr>
              <a:spLocks noChangeArrowheads="1"/>
            </p:cNvSpPr>
            <p:nvPr/>
          </p:nvSpPr>
          <p:spPr bwMode="auto">
            <a:xfrm>
              <a:off x="3264" y="1536"/>
              <a:ext cx="96" cy="96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940" name="Rectangle 112"/>
            <p:cNvSpPr>
              <a:spLocks noChangeArrowheads="1"/>
            </p:cNvSpPr>
            <p:nvPr/>
          </p:nvSpPr>
          <p:spPr bwMode="auto">
            <a:xfrm>
              <a:off x="3168" y="163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941" name="Rectangle 113"/>
            <p:cNvSpPr>
              <a:spLocks noChangeArrowheads="1"/>
            </p:cNvSpPr>
            <p:nvPr/>
          </p:nvSpPr>
          <p:spPr bwMode="auto">
            <a:xfrm>
              <a:off x="3360" y="153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942" name="Rectangle 114"/>
            <p:cNvSpPr>
              <a:spLocks noChangeArrowheads="1"/>
            </p:cNvSpPr>
            <p:nvPr/>
          </p:nvSpPr>
          <p:spPr bwMode="auto">
            <a:xfrm>
              <a:off x="3456" y="163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943" name="Rectangle 115"/>
            <p:cNvSpPr>
              <a:spLocks noChangeArrowheads="1"/>
            </p:cNvSpPr>
            <p:nvPr/>
          </p:nvSpPr>
          <p:spPr bwMode="auto">
            <a:xfrm>
              <a:off x="3456" y="153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944" name="Rectangle 116"/>
            <p:cNvSpPr>
              <a:spLocks noChangeArrowheads="1"/>
            </p:cNvSpPr>
            <p:nvPr/>
          </p:nvSpPr>
          <p:spPr bwMode="auto">
            <a:xfrm>
              <a:off x="3360" y="163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945" name="Rectangle 117"/>
            <p:cNvSpPr>
              <a:spLocks noChangeArrowheads="1"/>
            </p:cNvSpPr>
            <p:nvPr/>
          </p:nvSpPr>
          <p:spPr bwMode="auto">
            <a:xfrm>
              <a:off x="2784" y="172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946" name="Rectangle 118"/>
            <p:cNvSpPr>
              <a:spLocks noChangeArrowheads="1"/>
            </p:cNvSpPr>
            <p:nvPr/>
          </p:nvSpPr>
          <p:spPr bwMode="auto">
            <a:xfrm>
              <a:off x="2880" y="182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947" name="Rectangle 119"/>
            <p:cNvSpPr>
              <a:spLocks noChangeArrowheads="1"/>
            </p:cNvSpPr>
            <p:nvPr/>
          </p:nvSpPr>
          <p:spPr bwMode="auto">
            <a:xfrm>
              <a:off x="2880" y="172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948" name="Rectangle 120"/>
            <p:cNvSpPr>
              <a:spLocks noChangeArrowheads="1"/>
            </p:cNvSpPr>
            <p:nvPr/>
          </p:nvSpPr>
          <p:spPr bwMode="auto">
            <a:xfrm>
              <a:off x="2784" y="182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949" name="Rectangle 121"/>
            <p:cNvSpPr>
              <a:spLocks noChangeArrowheads="1"/>
            </p:cNvSpPr>
            <p:nvPr/>
          </p:nvSpPr>
          <p:spPr bwMode="auto">
            <a:xfrm>
              <a:off x="2976" y="172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950" name="Rectangle 122"/>
            <p:cNvSpPr>
              <a:spLocks noChangeArrowheads="1"/>
            </p:cNvSpPr>
            <p:nvPr/>
          </p:nvSpPr>
          <p:spPr bwMode="auto">
            <a:xfrm>
              <a:off x="3072" y="182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951" name="Rectangle 123"/>
            <p:cNvSpPr>
              <a:spLocks noChangeArrowheads="1"/>
            </p:cNvSpPr>
            <p:nvPr/>
          </p:nvSpPr>
          <p:spPr bwMode="auto">
            <a:xfrm>
              <a:off x="3072" y="172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952" name="Rectangle 124"/>
            <p:cNvSpPr>
              <a:spLocks noChangeArrowheads="1"/>
            </p:cNvSpPr>
            <p:nvPr/>
          </p:nvSpPr>
          <p:spPr bwMode="auto">
            <a:xfrm>
              <a:off x="2976" y="182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953" name="Rectangle 125"/>
            <p:cNvSpPr>
              <a:spLocks noChangeArrowheads="1"/>
            </p:cNvSpPr>
            <p:nvPr/>
          </p:nvSpPr>
          <p:spPr bwMode="auto">
            <a:xfrm>
              <a:off x="2784" y="192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954" name="Rectangle 126"/>
            <p:cNvSpPr>
              <a:spLocks noChangeArrowheads="1"/>
            </p:cNvSpPr>
            <p:nvPr/>
          </p:nvSpPr>
          <p:spPr bwMode="auto">
            <a:xfrm>
              <a:off x="2880" y="201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955" name="Rectangle 127"/>
            <p:cNvSpPr>
              <a:spLocks noChangeArrowheads="1"/>
            </p:cNvSpPr>
            <p:nvPr/>
          </p:nvSpPr>
          <p:spPr bwMode="auto">
            <a:xfrm>
              <a:off x="2880" y="192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956" name="Rectangle 128"/>
            <p:cNvSpPr>
              <a:spLocks noChangeArrowheads="1"/>
            </p:cNvSpPr>
            <p:nvPr/>
          </p:nvSpPr>
          <p:spPr bwMode="auto">
            <a:xfrm>
              <a:off x="2784" y="201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957" name="Rectangle 129"/>
            <p:cNvSpPr>
              <a:spLocks noChangeArrowheads="1"/>
            </p:cNvSpPr>
            <p:nvPr/>
          </p:nvSpPr>
          <p:spPr bwMode="auto">
            <a:xfrm>
              <a:off x="2976" y="192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958" name="Rectangle 130"/>
            <p:cNvSpPr>
              <a:spLocks noChangeArrowheads="1"/>
            </p:cNvSpPr>
            <p:nvPr/>
          </p:nvSpPr>
          <p:spPr bwMode="auto">
            <a:xfrm>
              <a:off x="3072" y="201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959" name="Rectangle 131"/>
            <p:cNvSpPr>
              <a:spLocks noChangeArrowheads="1"/>
            </p:cNvSpPr>
            <p:nvPr/>
          </p:nvSpPr>
          <p:spPr bwMode="auto">
            <a:xfrm>
              <a:off x="3072" y="192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960" name="Rectangle 132"/>
            <p:cNvSpPr>
              <a:spLocks noChangeArrowheads="1"/>
            </p:cNvSpPr>
            <p:nvPr/>
          </p:nvSpPr>
          <p:spPr bwMode="auto">
            <a:xfrm>
              <a:off x="2976" y="201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961" name="Rectangle 133"/>
            <p:cNvSpPr>
              <a:spLocks noChangeArrowheads="1"/>
            </p:cNvSpPr>
            <p:nvPr/>
          </p:nvSpPr>
          <p:spPr bwMode="auto">
            <a:xfrm>
              <a:off x="3168" y="172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962" name="Rectangle 134"/>
            <p:cNvSpPr>
              <a:spLocks noChangeArrowheads="1"/>
            </p:cNvSpPr>
            <p:nvPr/>
          </p:nvSpPr>
          <p:spPr bwMode="auto">
            <a:xfrm>
              <a:off x="3264" y="182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963" name="Rectangle 135"/>
            <p:cNvSpPr>
              <a:spLocks noChangeArrowheads="1"/>
            </p:cNvSpPr>
            <p:nvPr/>
          </p:nvSpPr>
          <p:spPr bwMode="auto">
            <a:xfrm>
              <a:off x="3264" y="172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964" name="Rectangle 136"/>
            <p:cNvSpPr>
              <a:spLocks noChangeArrowheads="1"/>
            </p:cNvSpPr>
            <p:nvPr/>
          </p:nvSpPr>
          <p:spPr bwMode="auto">
            <a:xfrm>
              <a:off x="3168" y="182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965" name="Rectangle 137"/>
            <p:cNvSpPr>
              <a:spLocks noChangeArrowheads="1"/>
            </p:cNvSpPr>
            <p:nvPr/>
          </p:nvSpPr>
          <p:spPr bwMode="auto">
            <a:xfrm>
              <a:off x="3360" y="172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966" name="Rectangle 138"/>
            <p:cNvSpPr>
              <a:spLocks noChangeArrowheads="1"/>
            </p:cNvSpPr>
            <p:nvPr/>
          </p:nvSpPr>
          <p:spPr bwMode="auto">
            <a:xfrm>
              <a:off x="3456" y="182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967" name="Rectangle 139"/>
            <p:cNvSpPr>
              <a:spLocks noChangeArrowheads="1"/>
            </p:cNvSpPr>
            <p:nvPr/>
          </p:nvSpPr>
          <p:spPr bwMode="auto">
            <a:xfrm>
              <a:off x="3456" y="172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968" name="Rectangle 140"/>
            <p:cNvSpPr>
              <a:spLocks noChangeArrowheads="1"/>
            </p:cNvSpPr>
            <p:nvPr/>
          </p:nvSpPr>
          <p:spPr bwMode="auto">
            <a:xfrm>
              <a:off x="3360" y="182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969" name="Rectangle 141"/>
            <p:cNvSpPr>
              <a:spLocks noChangeArrowheads="1"/>
            </p:cNvSpPr>
            <p:nvPr/>
          </p:nvSpPr>
          <p:spPr bwMode="auto">
            <a:xfrm>
              <a:off x="3168" y="192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970" name="Rectangle 142"/>
            <p:cNvSpPr>
              <a:spLocks noChangeArrowheads="1"/>
            </p:cNvSpPr>
            <p:nvPr/>
          </p:nvSpPr>
          <p:spPr bwMode="auto">
            <a:xfrm>
              <a:off x="3264" y="201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971" name="Rectangle 143"/>
            <p:cNvSpPr>
              <a:spLocks noChangeArrowheads="1"/>
            </p:cNvSpPr>
            <p:nvPr/>
          </p:nvSpPr>
          <p:spPr bwMode="auto">
            <a:xfrm>
              <a:off x="3264" y="192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972" name="Rectangle 144"/>
            <p:cNvSpPr>
              <a:spLocks noChangeArrowheads="1"/>
            </p:cNvSpPr>
            <p:nvPr/>
          </p:nvSpPr>
          <p:spPr bwMode="auto">
            <a:xfrm>
              <a:off x="3168" y="201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973" name="Rectangle 145"/>
            <p:cNvSpPr>
              <a:spLocks noChangeArrowheads="1"/>
            </p:cNvSpPr>
            <p:nvPr/>
          </p:nvSpPr>
          <p:spPr bwMode="auto">
            <a:xfrm>
              <a:off x="3360" y="192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974" name="Rectangle 146"/>
            <p:cNvSpPr>
              <a:spLocks noChangeArrowheads="1"/>
            </p:cNvSpPr>
            <p:nvPr/>
          </p:nvSpPr>
          <p:spPr bwMode="auto">
            <a:xfrm>
              <a:off x="3456" y="201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975" name="Rectangle 147"/>
            <p:cNvSpPr>
              <a:spLocks noChangeArrowheads="1"/>
            </p:cNvSpPr>
            <p:nvPr/>
          </p:nvSpPr>
          <p:spPr bwMode="auto">
            <a:xfrm>
              <a:off x="3456" y="1920"/>
              <a:ext cx="96" cy="96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976" name="Rectangle 148"/>
            <p:cNvSpPr>
              <a:spLocks noChangeArrowheads="1"/>
            </p:cNvSpPr>
            <p:nvPr/>
          </p:nvSpPr>
          <p:spPr bwMode="auto">
            <a:xfrm>
              <a:off x="3360" y="201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977" name="Rectangle 149"/>
            <p:cNvSpPr>
              <a:spLocks noChangeArrowheads="1"/>
            </p:cNvSpPr>
            <p:nvPr/>
          </p:nvSpPr>
          <p:spPr bwMode="auto">
            <a:xfrm>
              <a:off x="2016" y="211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978" name="Rectangle 150"/>
            <p:cNvSpPr>
              <a:spLocks noChangeArrowheads="1"/>
            </p:cNvSpPr>
            <p:nvPr/>
          </p:nvSpPr>
          <p:spPr bwMode="auto">
            <a:xfrm>
              <a:off x="2112" y="220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979" name="Rectangle 151"/>
            <p:cNvSpPr>
              <a:spLocks noChangeArrowheads="1"/>
            </p:cNvSpPr>
            <p:nvPr/>
          </p:nvSpPr>
          <p:spPr bwMode="auto">
            <a:xfrm>
              <a:off x="2112" y="211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980" name="Rectangle 152"/>
            <p:cNvSpPr>
              <a:spLocks noChangeArrowheads="1"/>
            </p:cNvSpPr>
            <p:nvPr/>
          </p:nvSpPr>
          <p:spPr bwMode="auto">
            <a:xfrm>
              <a:off x="2016" y="220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981" name="Rectangle 153"/>
            <p:cNvSpPr>
              <a:spLocks noChangeArrowheads="1"/>
            </p:cNvSpPr>
            <p:nvPr/>
          </p:nvSpPr>
          <p:spPr bwMode="auto">
            <a:xfrm>
              <a:off x="2208" y="211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982" name="Rectangle 154"/>
            <p:cNvSpPr>
              <a:spLocks noChangeArrowheads="1"/>
            </p:cNvSpPr>
            <p:nvPr/>
          </p:nvSpPr>
          <p:spPr bwMode="auto">
            <a:xfrm>
              <a:off x="2304" y="220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983" name="Rectangle 155"/>
            <p:cNvSpPr>
              <a:spLocks noChangeArrowheads="1"/>
            </p:cNvSpPr>
            <p:nvPr/>
          </p:nvSpPr>
          <p:spPr bwMode="auto">
            <a:xfrm>
              <a:off x="2304" y="211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984" name="Rectangle 156"/>
            <p:cNvSpPr>
              <a:spLocks noChangeArrowheads="1"/>
            </p:cNvSpPr>
            <p:nvPr/>
          </p:nvSpPr>
          <p:spPr bwMode="auto">
            <a:xfrm>
              <a:off x="2208" y="220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985" name="Rectangle 157"/>
            <p:cNvSpPr>
              <a:spLocks noChangeArrowheads="1"/>
            </p:cNvSpPr>
            <p:nvPr/>
          </p:nvSpPr>
          <p:spPr bwMode="auto">
            <a:xfrm>
              <a:off x="2016" y="230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986" name="Rectangle 158"/>
            <p:cNvSpPr>
              <a:spLocks noChangeArrowheads="1"/>
            </p:cNvSpPr>
            <p:nvPr/>
          </p:nvSpPr>
          <p:spPr bwMode="auto">
            <a:xfrm>
              <a:off x="2112" y="240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987" name="Rectangle 159"/>
            <p:cNvSpPr>
              <a:spLocks noChangeArrowheads="1"/>
            </p:cNvSpPr>
            <p:nvPr/>
          </p:nvSpPr>
          <p:spPr bwMode="auto">
            <a:xfrm>
              <a:off x="2112" y="230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988" name="Rectangle 160"/>
            <p:cNvSpPr>
              <a:spLocks noChangeArrowheads="1"/>
            </p:cNvSpPr>
            <p:nvPr/>
          </p:nvSpPr>
          <p:spPr bwMode="auto">
            <a:xfrm>
              <a:off x="2016" y="240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989" name="Rectangle 161"/>
            <p:cNvSpPr>
              <a:spLocks noChangeArrowheads="1"/>
            </p:cNvSpPr>
            <p:nvPr/>
          </p:nvSpPr>
          <p:spPr bwMode="auto">
            <a:xfrm>
              <a:off x="2208" y="230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990" name="Rectangle 162"/>
            <p:cNvSpPr>
              <a:spLocks noChangeArrowheads="1"/>
            </p:cNvSpPr>
            <p:nvPr/>
          </p:nvSpPr>
          <p:spPr bwMode="auto">
            <a:xfrm>
              <a:off x="2304" y="240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991" name="Rectangle 163"/>
            <p:cNvSpPr>
              <a:spLocks noChangeArrowheads="1"/>
            </p:cNvSpPr>
            <p:nvPr/>
          </p:nvSpPr>
          <p:spPr bwMode="auto">
            <a:xfrm>
              <a:off x="2304" y="230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992" name="Rectangle 164"/>
            <p:cNvSpPr>
              <a:spLocks noChangeArrowheads="1"/>
            </p:cNvSpPr>
            <p:nvPr/>
          </p:nvSpPr>
          <p:spPr bwMode="auto">
            <a:xfrm>
              <a:off x="2208" y="240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993" name="Rectangle 165"/>
            <p:cNvSpPr>
              <a:spLocks noChangeArrowheads="1"/>
            </p:cNvSpPr>
            <p:nvPr/>
          </p:nvSpPr>
          <p:spPr bwMode="auto">
            <a:xfrm>
              <a:off x="2400" y="211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994" name="Rectangle 166"/>
            <p:cNvSpPr>
              <a:spLocks noChangeArrowheads="1"/>
            </p:cNvSpPr>
            <p:nvPr/>
          </p:nvSpPr>
          <p:spPr bwMode="auto">
            <a:xfrm>
              <a:off x="2496" y="220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995" name="Rectangle 167"/>
            <p:cNvSpPr>
              <a:spLocks noChangeArrowheads="1"/>
            </p:cNvSpPr>
            <p:nvPr/>
          </p:nvSpPr>
          <p:spPr bwMode="auto">
            <a:xfrm>
              <a:off x="2496" y="211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996" name="Rectangle 168"/>
            <p:cNvSpPr>
              <a:spLocks noChangeArrowheads="1"/>
            </p:cNvSpPr>
            <p:nvPr/>
          </p:nvSpPr>
          <p:spPr bwMode="auto">
            <a:xfrm>
              <a:off x="2400" y="220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997" name="Rectangle 169"/>
            <p:cNvSpPr>
              <a:spLocks noChangeArrowheads="1"/>
            </p:cNvSpPr>
            <p:nvPr/>
          </p:nvSpPr>
          <p:spPr bwMode="auto">
            <a:xfrm>
              <a:off x="2592" y="211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998" name="Rectangle 170"/>
            <p:cNvSpPr>
              <a:spLocks noChangeArrowheads="1"/>
            </p:cNvSpPr>
            <p:nvPr/>
          </p:nvSpPr>
          <p:spPr bwMode="auto">
            <a:xfrm>
              <a:off x="2688" y="220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999" name="Rectangle 171"/>
            <p:cNvSpPr>
              <a:spLocks noChangeArrowheads="1"/>
            </p:cNvSpPr>
            <p:nvPr/>
          </p:nvSpPr>
          <p:spPr bwMode="auto">
            <a:xfrm>
              <a:off x="2688" y="211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5000" name="Rectangle 172"/>
            <p:cNvSpPr>
              <a:spLocks noChangeArrowheads="1"/>
            </p:cNvSpPr>
            <p:nvPr/>
          </p:nvSpPr>
          <p:spPr bwMode="auto">
            <a:xfrm>
              <a:off x="2592" y="220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5001" name="Rectangle 173"/>
            <p:cNvSpPr>
              <a:spLocks noChangeArrowheads="1"/>
            </p:cNvSpPr>
            <p:nvPr/>
          </p:nvSpPr>
          <p:spPr bwMode="auto">
            <a:xfrm>
              <a:off x="2400" y="230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5002" name="Rectangle 174"/>
            <p:cNvSpPr>
              <a:spLocks noChangeArrowheads="1"/>
            </p:cNvSpPr>
            <p:nvPr/>
          </p:nvSpPr>
          <p:spPr bwMode="auto">
            <a:xfrm>
              <a:off x="2496" y="240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5003" name="Rectangle 175"/>
            <p:cNvSpPr>
              <a:spLocks noChangeArrowheads="1"/>
            </p:cNvSpPr>
            <p:nvPr/>
          </p:nvSpPr>
          <p:spPr bwMode="auto">
            <a:xfrm>
              <a:off x="2496" y="230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5004" name="Rectangle 176"/>
            <p:cNvSpPr>
              <a:spLocks noChangeArrowheads="1"/>
            </p:cNvSpPr>
            <p:nvPr/>
          </p:nvSpPr>
          <p:spPr bwMode="auto">
            <a:xfrm>
              <a:off x="2400" y="240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5005" name="Rectangle 177"/>
            <p:cNvSpPr>
              <a:spLocks noChangeArrowheads="1"/>
            </p:cNvSpPr>
            <p:nvPr/>
          </p:nvSpPr>
          <p:spPr bwMode="auto">
            <a:xfrm>
              <a:off x="2592" y="230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5006" name="Rectangle 178"/>
            <p:cNvSpPr>
              <a:spLocks noChangeArrowheads="1"/>
            </p:cNvSpPr>
            <p:nvPr/>
          </p:nvSpPr>
          <p:spPr bwMode="auto">
            <a:xfrm>
              <a:off x="2688" y="240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5007" name="Rectangle 179"/>
            <p:cNvSpPr>
              <a:spLocks noChangeArrowheads="1"/>
            </p:cNvSpPr>
            <p:nvPr/>
          </p:nvSpPr>
          <p:spPr bwMode="auto">
            <a:xfrm>
              <a:off x="2688" y="230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5008" name="Rectangle 180"/>
            <p:cNvSpPr>
              <a:spLocks noChangeArrowheads="1"/>
            </p:cNvSpPr>
            <p:nvPr/>
          </p:nvSpPr>
          <p:spPr bwMode="auto">
            <a:xfrm>
              <a:off x="2592" y="240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5009" name="Rectangle 181"/>
            <p:cNvSpPr>
              <a:spLocks noChangeArrowheads="1"/>
            </p:cNvSpPr>
            <p:nvPr/>
          </p:nvSpPr>
          <p:spPr bwMode="auto">
            <a:xfrm>
              <a:off x="2016" y="249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5010" name="Rectangle 182"/>
            <p:cNvSpPr>
              <a:spLocks noChangeArrowheads="1"/>
            </p:cNvSpPr>
            <p:nvPr/>
          </p:nvSpPr>
          <p:spPr bwMode="auto">
            <a:xfrm>
              <a:off x="2112" y="259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5011" name="Rectangle 183"/>
            <p:cNvSpPr>
              <a:spLocks noChangeArrowheads="1"/>
            </p:cNvSpPr>
            <p:nvPr/>
          </p:nvSpPr>
          <p:spPr bwMode="auto">
            <a:xfrm>
              <a:off x="2112" y="249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5012" name="Rectangle 184"/>
            <p:cNvSpPr>
              <a:spLocks noChangeArrowheads="1"/>
            </p:cNvSpPr>
            <p:nvPr/>
          </p:nvSpPr>
          <p:spPr bwMode="auto">
            <a:xfrm>
              <a:off x="2016" y="259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5013" name="Rectangle 185"/>
            <p:cNvSpPr>
              <a:spLocks noChangeArrowheads="1"/>
            </p:cNvSpPr>
            <p:nvPr/>
          </p:nvSpPr>
          <p:spPr bwMode="auto">
            <a:xfrm>
              <a:off x="2208" y="2496"/>
              <a:ext cx="96" cy="96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5014" name="Rectangle 186"/>
            <p:cNvSpPr>
              <a:spLocks noChangeArrowheads="1"/>
            </p:cNvSpPr>
            <p:nvPr/>
          </p:nvSpPr>
          <p:spPr bwMode="auto">
            <a:xfrm>
              <a:off x="2304" y="2592"/>
              <a:ext cx="96" cy="96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5015" name="Rectangle 187"/>
            <p:cNvSpPr>
              <a:spLocks noChangeArrowheads="1"/>
            </p:cNvSpPr>
            <p:nvPr/>
          </p:nvSpPr>
          <p:spPr bwMode="auto">
            <a:xfrm>
              <a:off x="2304" y="2496"/>
              <a:ext cx="96" cy="96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5016" name="Rectangle 188"/>
            <p:cNvSpPr>
              <a:spLocks noChangeArrowheads="1"/>
            </p:cNvSpPr>
            <p:nvPr/>
          </p:nvSpPr>
          <p:spPr bwMode="auto">
            <a:xfrm>
              <a:off x="2208" y="2592"/>
              <a:ext cx="96" cy="96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5017" name="Rectangle 189"/>
            <p:cNvSpPr>
              <a:spLocks noChangeArrowheads="1"/>
            </p:cNvSpPr>
            <p:nvPr/>
          </p:nvSpPr>
          <p:spPr bwMode="auto">
            <a:xfrm>
              <a:off x="2016" y="268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5018" name="Rectangle 190"/>
            <p:cNvSpPr>
              <a:spLocks noChangeArrowheads="1"/>
            </p:cNvSpPr>
            <p:nvPr/>
          </p:nvSpPr>
          <p:spPr bwMode="auto">
            <a:xfrm>
              <a:off x="2112" y="278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5019" name="Rectangle 191"/>
            <p:cNvSpPr>
              <a:spLocks noChangeArrowheads="1"/>
            </p:cNvSpPr>
            <p:nvPr/>
          </p:nvSpPr>
          <p:spPr bwMode="auto">
            <a:xfrm>
              <a:off x="2112" y="268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5020" name="Rectangle 192"/>
            <p:cNvSpPr>
              <a:spLocks noChangeArrowheads="1"/>
            </p:cNvSpPr>
            <p:nvPr/>
          </p:nvSpPr>
          <p:spPr bwMode="auto">
            <a:xfrm>
              <a:off x="2016" y="278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5021" name="Rectangle 193"/>
            <p:cNvSpPr>
              <a:spLocks noChangeArrowheads="1"/>
            </p:cNvSpPr>
            <p:nvPr/>
          </p:nvSpPr>
          <p:spPr bwMode="auto">
            <a:xfrm>
              <a:off x="2208" y="268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5022" name="Rectangle 194"/>
            <p:cNvSpPr>
              <a:spLocks noChangeArrowheads="1"/>
            </p:cNvSpPr>
            <p:nvPr/>
          </p:nvSpPr>
          <p:spPr bwMode="auto">
            <a:xfrm>
              <a:off x="2304" y="278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5023" name="Rectangle 195"/>
            <p:cNvSpPr>
              <a:spLocks noChangeArrowheads="1"/>
            </p:cNvSpPr>
            <p:nvPr/>
          </p:nvSpPr>
          <p:spPr bwMode="auto">
            <a:xfrm>
              <a:off x="2304" y="268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5024" name="Rectangle 196"/>
            <p:cNvSpPr>
              <a:spLocks noChangeArrowheads="1"/>
            </p:cNvSpPr>
            <p:nvPr/>
          </p:nvSpPr>
          <p:spPr bwMode="auto">
            <a:xfrm>
              <a:off x="2208" y="278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5025" name="Rectangle 197"/>
            <p:cNvSpPr>
              <a:spLocks noChangeArrowheads="1"/>
            </p:cNvSpPr>
            <p:nvPr/>
          </p:nvSpPr>
          <p:spPr bwMode="auto">
            <a:xfrm>
              <a:off x="2400" y="249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5026" name="Rectangle 198"/>
            <p:cNvSpPr>
              <a:spLocks noChangeArrowheads="1"/>
            </p:cNvSpPr>
            <p:nvPr/>
          </p:nvSpPr>
          <p:spPr bwMode="auto">
            <a:xfrm>
              <a:off x="2496" y="259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5027" name="Rectangle 199"/>
            <p:cNvSpPr>
              <a:spLocks noChangeArrowheads="1"/>
            </p:cNvSpPr>
            <p:nvPr/>
          </p:nvSpPr>
          <p:spPr bwMode="auto">
            <a:xfrm>
              <a:off x="2496" y="249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5028" name="Rectangle 200"/>
            <p:cNvSpPr>
              <a:spLocks noChangeArrowheads="1"/>
            </p:cNvSpPr>
            <p:nvPr/>
          </p:nvSpPr>
          <p:spPr bwMode="auto">
            <a:xfrm>
              <a:off x="2400" y="259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5029" name="Rectangle 201"/>
            <p:cNvSpPr>
              <a:spLocks noChangeArrowheads="1"/>
            </p:cNvSpPr>
            <p:nvPr/>
          </p:nvSpPr>
          <p:spPr bwMode="auto">
            <a:xfrm>
              <a:off x="2592" y="249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5030" name="Rectangle 202"/>
            <p:cNvSpPr>
              <a:spLocks noChangeArrowheads="1"/>
            </p:cNvSpPr>
            <p:nvPr/>
          </p:nvSpPr>
          <p:spPr bwMode="auto">
            <a:xfrm>
              <a:off x="2688" y="259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5031" name="Rectangle 203"/>
            <p:cNvSpPr>
              <a:spLocks noChangeArrowheads="1"/>
            </p:cNvSpPr>
            <p:nvPr/>
          </p:nvSpPr>
          <p:spPr bwMode="auto">
            <a:xfrm>
              <a:off x="2688" y="249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5032" name="Rectangle 204"/>
            <p:cNvSpPr>
              <a:spLocks noChangeArrowheads="1"/>
            </p:cNvSpPr>
            <p:nvPr/>
          </p:nvSpPr>
          <p:spPr bwMode="auto">
            <a:xfrm>
              <a:off x="2592" y="259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5033" name="Rectangle 205"/>
            <p:cNvSpPr>
              <a:spLocks noChangeArrowheads="1"/>
            </p:cNvSpPr>
            <p:nvPr/>
          </p:nvSpPr>
          <p:spPr bwMode="auto">
            <a:xfrm>
              <a:off x="2400" y="268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5034" name="Rectangle 206"/>
            <p:cNvSpPr>
              <a:spLocks noChangeArrowheads="1"/>
            </p:cNvSpPr>
            <p:nvPr/>
          </p:nvSpPr>
          <p:spPr bwMode="auto">
            <a:xfrm>
              <a:off x="2496" y="278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5035" name="Rectangle 207"/>
            <p:cNvSpPr>
              <a:spLocks noChangeArrowheads="1"/>
            </p:cNvSpPr>
            <p:nvPr/>
          </p:nvSpPr>
          <p:spPr bwMode="auto">
            <a:xfrm>
              <a:off x="2496" y="268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5036" name="Rectangle 208"/>
            <p:cNvSpPr>
              <a:spLocks noChangeArrowheads="1"/>
            </p:cNvSpPr>
            <p:nvPr/>
          </p:nvSpPr>
          <p:spPr bwMode="auto">
            <a:xfrm>
              <a:off x="2400" y="278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5037" name="Rectangle 209"/>
            <p:cNvSpPr>
              <a:spLocks noChangeArrowheads="1"/>
            </p:cNvSpPr>
            <p:nvPr/>
          </p:nvSpPr>
          <p:spPr bwMode="auto">
            <a:xfrm>
              <a:off x="2592" y="268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5038" name="Rectangle 210"/>
            <p:cNvSpPr>
              <a:spLocks noChangeArrowheads="1"/>
            </p:cNvSpPr>
            <p:nvPr/>
          </p:nvSpPr>
          <p:spPr bwMode="auto">
            <a:xfrm>
              <a:off x="2688" y="278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5039" name="Rectangle 211"/>
            <p:cNvSpPr>
              <a:spLocks noChangeArrowheads="1"/>
            </p:cNvSpPr>
            <p:nvPr/>
          </p:nvSpPr>
          <p:spPr bwMode="auto">
            <a:xfrm>
              <a:off x="2688" y="268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5040" name="Rectangle 212"/>
            <p:cNvSpPr>
              <a:spLocks noChangeArrowheads="1"/>
            </p:cNvSpPr>
            <p:nvPr/>
          </p:nvSpPr>
          <p:spPr bwMode="auto">
            <a:xfrm>
              <a:off x="2592" y="278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5041" name="Rectangle 213"/>
            <p:cNvSpPr>
              <a:spLocks noChangeArrowheads="1"/>
            </p:cNvSpPr>
            <p:nvPr/>
          </p:nvSpPr>
          <p:spPr bwMode="auto">
            <a:xfrm>
              <a:off x="2784" y="211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5042" name="Rectangle 214"/>
            <p:cNvSpPr>
              <a:spLocks noChangeArrowheads="1"/>
            </p:cNvSpPr>
            <p:nvPr/>
          </p:nvSpPr>
          <p:spPr bwMode="auto">
            <a:xfrm>
              <a:off x="2880" y="220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5043" name="Rectangle 215"/>
            <p:cNvSpPr>
              <a:spLocks noChangeArrowheads="1"/>
            </p:cNvSpPr>
            <p:nvPr/>
          </p:nvSpPr>
          <p:spPr bwMode="auto">
            <a:xfrm>
              <a:off x="2880" y="211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5044" name="Rectangle 216"/>
            <p:cNvSpPr>
              <a:spLocks noChangeArrowheads="1"/>
            </p:cNvSpPr>
            <p:nvPr/>
          </p:nvSpPr>
          <p:spPr bwMode="auto">
            <a:xfrm>
              <a:off x="2784" y="220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5045" name="Rectangle 217"/>
            <p:cNvSpPr>
              <a:spLocks noChangeArrowheads="1"/>
            </p:cNvSpPr>
            <p:nvPr/>
          </p:nvSpPr>
          <p:spPr bwMode="auto">
            <a:xfrm>
              <a:off x="2976" y="211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5046" name="Rectangle 218"/>
            <p:cNvSpPr>
              <a:spLocks noChangeArrowheads="1"/>
            </p:cNvSpPr>
            <p:nvPr/>
          </p:nvSpPr>
          <p:spPr bwMode="auto">
            <a:xfrm>
              <a:off x="3072" y="2208"/>
              <a:ext cx="96" cy="96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5047" name="Rectangle 219"/>
            <p:cNvSpPr>
              <a:spLocks noChangeArrowheads="1"/>
            </p:cNvSpPr>
            <p:nvPr/>
          </p:nvSpPr>
          <p:spPr bwMode="auto">
            <a:xfrm>
              <a:off x="3072" y="211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5048" name="Rectangle 220"/>
            <p:cNvSpPr>
              <a:spLocks noChangeArrowheads="1"/>
            </p:cNvSpPr>
            <p:nvPr/>
          </p:nvSpPr>
          <p:spPr bwMode="auto">
            <a:xfrm>
              <a:off x="2976" y="220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5049" name="Rectangle 221"/>
            <p:cNvSpPr>
              <a:spLocks noChangeArrowheads="1"/>
            </p:cNvSpPr>
            <p:nvPr/>
          </p:nvSpPr>
          <p:spPr bwMode="auto">
            <a:xfrm>
              <a:off x="2784" y="230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5050" name="Rectangle 222"/>
            <p:cNvSpPr>
              <a:spLocks noChangeArrowheads="1"/>
            </p:cNvSpPr>
            <p:nvPr/>
          </p:nvSpPr>
          <p:spPr bwMode="auto">
            <a:xfrm>
              <a:off x="2880" y="240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5051" name="Rectangle 223"/>
            <p:cNvSpPr>
              <a:spLocks noChangeArrowheads="1"/>
            </p:cNvSpPr>
            <p:nvPr/>
          </p:nvSpPr>
          <p:spPr bwMode="auto">
            <a:xfrm>
              <a:off x="2880" y="230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5052" name="Rectangle 224"/>
            <p:cNvSpPr>
              <a:spLocks noChangeArrowheads="1"/>
            </p:cNvSpPr>
            <p:nvPr/>
          </p:nvSpPr>
          <p:spPr bwMode="auto">
            <a:xfrm>
              <a:off x="2784" y="240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5053" name="Rectangle 225"/>
            <p:cNvSpPr>
              <a:spLocks noChangeArrowheads="1"/>
            </p:cNvSpPr>
            <p:nvPr/>
          </p:nvSpPr>
          <p:spPr bwMode="auto">
            <a:xfrm>
              <a:off x="2976" y="230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5054" name="Rectangle 226"/>
            <p:cNvSpPr>
              <a:spLocks noChangeArrowheads="1"/>
            </p:cNvSpPr>
            <p:nvPr/>
          </p:nvSpPr>
          <p:spPr bwMode="auto">
            <a:xfrm>
              <a:off x="3072" y="240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5055" name="Rectangle 227"/>
            <p:cNvSpPr>
              <a:spLocks noChangeArrowheads="1"/>
            </p:cNvSpPr>
            <p:nvPr/>
          </p:nvSpPr>
          <p:spPr bwMode="auto">
            <a:xfrm>
              <a:off x="3072" y="230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8128" name="Rectangle 228"/>
            <p:cNvSpPr>
              <a:spLocks noChangeArrowheads="1"/>
            </p:cNvSpPr>
            <p:nvPr/>
          </p:nvSpPr>
          <p:spPr bwMode="auto">
            <a:xfrm>
              <a:off x="2976" y="240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8129" name="Rectangle 229"/>
            <p:cNvSpPr>
              <a:spLocks noChangeArrowheads="1"/>
            </p:cNvSpPr>
            <p:nvPr/>
          </p:nvSpPr>
          <p:spPr bwMode="auto">
            <a:xfrm>
              <a:off x="3168" y="211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8130" name="Rectangle 230"/>
            <p:cNvSpPr>
              <a:spLocks noChangeArrowheads="1"/>
            </p:cNvSpPr>
            <p:nvPr/>
          </p:nvSpPr>
          <p:spPr bwMode="auto">
            <a:xfrm>
              <a:off x="3264" y="2208"/>
              <a:ext cx="96" cy="96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8131" name="Rectangle 231"/>
            <p:cNvSpPr>
              <a:spLocks noChangeArrowheads="1"/>
            </p:cNvSpPr>
            <p:nvPr/>
          </p:nvSpPr>
          <p:spPr bwMode="auto">
            <a:xfrm>
              <a:off x="3264" y="211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8132" name="Rectangle 232"/>
            <p:cNvSpPr>
              <a:spLocks noChangeArrowheads="1"/>
            </p:cNvSpPr>
            <p:nvPr/>
          </p:nvSpPr>
          <p:spPr bwMode="auto">
            <a:xfrm>
              <a:off x="3168" y="2208"/>
              <a:ext cx="96" cy="96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8133" name="Rectangle 233"/>
            <p:cNvSpPr>
              <a:spLocks noChangeArrowheads="1"/>
            </p:cNvSpPr>
            <p:nvPr/>
          </p:nvSpPr>
          <p:spPr bwMode="auto">
            <a:xfrm>
              <a:off x="3360" y="211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8134" name="Rectangle 234"/>
            <p:cNvSpPr>
              <a:spLocks noChangeArrowheads="1"/>
            </p:cNvSpPr>
            <p:nvPr/>
          </p:nvSpPr>
          <p:spPr bwMode="auto">
            <a:xfrm>
              <a:off x="3456" y="220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8135" name="Rectangle 235"/>
            <p:cNvSpPr>
              <a:spLocks noChangeArrowheads="1"/>
            </p:cNvSpPr>
            <p:nvPr/>
          </p:nvSpPr>
          <p:spPr bwMode="auto">
            <a:xfrm>
              <a:off x="3456" y="211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8136" name="Rectangle 236"/>
            <p:cNvSpPr>
              <a:spLocks noChangeArrowheads="1"/>
            </p:cNvSpPr>
            <p:nvPr/>
          </p:nvSpPr>
          <p:spPr bwMode="auto">
            <a:xfrm>
              <a:off x="3360" y="220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8137" name="Rectangle 237"/>
            <p:cNvSpPr>
              <a:spLocks noChangeArrowheads="1"/>
            </p:cNvSpPr>
            <p:nvPr/>
          </p:nvSpPr>
          <p:spPr bwMode="auto">
            <a:xfrm>
              <a:off x="3168" y="230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8138" name="Rectangle 238"/>
            <p:cNvSpPr>
              <a:spLocks noChangeArrowheads="1"/>
            </p:cNvSpPr>
            <p:nvPr/>
          </p:nvSpPr>
          <p:spPr bwMode="auto">
            <a:xfrm>
              <a:off x="3264" y="240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8139" name="Rectangle 239"/>
            <p:cNvSpPr>
              <a:spLocks noChangeArrowheads="1"/>
            </p:cNvSpPr>
            <p:nvPr/>
          </p:nvSpPr>
          <p:spPr bwMode="auto">
            <a:xfrm>
              <a:off x="3264" y="230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8140" name="Rectangle 240"/>
            <p:cNvSpPr>
              <a:spLocks noChangeArrowheads="1"/>
            </p:cNvSpPr>
            <p:nvPr/>
          </p:nvSpPr>
          <p:spPr bwMode="auto">
            <a:xfrm>
              <a:off x="3168" y="240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8141" name="Rectangle 241"/>
            <p:cNvSpPr>
              <a:spLocks noChangeArrowheads="1"/>
            </p:cNvSpPr>
            <p:nvPr/>
          </p:nvSpPr>
          <p:spPr bwMode="auto">
            <a:xfrm>
              <a:off x="3360" y="230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8142" name="Rectangle 242"/>
            <p:cNvSpPr>
              <a:spLocks noChangeArrowheads="1"/>
            </p:cNvSpPr>
            <p:nvPr/>
          </p:nvSpPr>
          <p:spPr bwMode="auto">
            <a:xfrm>
              <a:off x="3456" y="240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8143" name="Rectangle 243"/>
            <p:cNvSpPr>
              <a:spLocks noChangeArrowheads="1"/>
            </p:cNvSpPr>
            <p:nvPr/>
          </p:nvSpPr>
          <p:spPr bwMode="auto">
            <a:xfrm>
              <a:off x="3456" y="230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8144" name="Rectangle 244"/>
            <p:cNvSpPr>
              <a:spLocks noChangeArrowheads="1"/>
            </p:cNvSpPr>
            <p:nvPr/>
          </p:nvSpPr>
          <p:spPr bwMode="auto">
            <a:xfrm>
              <a:off x="3360" y="240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8145" name="Rectangle 245"/>
            <p:cNvSpPr>
              <a:spLocks noChangeArrowheads="1"/>
            </p:cNvSpPr>
            <p:nvPr/>
          </p:nvSpPr>
          <p:spPr bwMode="auto">
            <a:xfrm>
              <a:off x="2784" y="249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8146" name="Rectangle 246"/>
            <p:cNvSpPr>
              <a:spLocks noChangeArrowheads="1"/>
            </p:cNvSpPr>
            <p:nvPr/>
          </p:nvSpPr>
          <p:spPr bwMode="auto">
            <a:xfrm>
              <a:off x="2880" y="259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8147" name="Rectangle 247"/>
            <p:cNvSpPr>
              <a:spLocks noChangeArrowheads="1"/>
            </p:cNvSpPr>
            <p:nvPr/>
          </p:nvSpPr>
          <p:spPr bwMode="auto">
            <a:xfrm>
              <a:off x="2880" y="249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8148" name="Rectangle 248"/>
            <p:cNvSpPr>
              <a:spLocks noChangeArrowheads="1"/>
            </p:cNvSpPr>
            <p:nvPr/>
          </p:nvSpPr>
          <p:spPr bwMode="auto">
            <a:xfrm>
              <a:off x="2784" y="259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8149" name="Rectangle 249"/>
            <p:cNvSpPr>
              <a:spLocks noChangeArrowheads="1"/>
            </p:cNvSpPr>
            <p:nvPr/>
          </p:nvSpPr>
          <p:spPr bwMode="auto">
            <a:xfrm>
              <a:off x="2976" y="249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8150" name="Rectangle 250"/>
            <p:cNvSpPr>
              <a:spLocks noChangeArrowheads="1"/>
            </p:cNvSpPr>
            <p:nvPr/>
          </p:nvSpPr>
          <p:spPr bwMode="auto">
            <a:xfrm>
              <a:off x="3072" y="259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8151" name="Rectangle 251"/>
            <p:cNvSpPr>
              <a:spLocks noChangeArrowheads="1"/>
            </p:cNvSpPr>
            <p:nvPr/>
          </p:nvSpPr>
          <p:spPr bwMode="auto">
            <a:xfrm>
              <a:off x="3072" y="249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8152" name="Rectangle 252"/>
            <p:cNvSpPr>
              <a:spLocks noChangeArrowheads="1"/>
            </p:cNvSpPr>
            <p:nvPr/>
          </p:nvSpPr>
          <p:spPr bwMode="auto">
            <a:xfrm>
              <a:off x="2976" y="259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8153" name="Rectangle 253"/>
            <p:cNvSpPr>
              <a:spLocks noChangeArrowheads="1"/>
            </p:cNvSpPr>
            <p:nvPr/>
          </p:nvSpPr>
          <p:spPr bwMode="auto">
            <a:xfrm>
              <a:off x="2784" y="268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8154" name="Rectangle 254"/>
            <p:cNvSpPr>
              <a:spLocks noChangeArrowheads="1"/>
            </p:cNvSpPr>
            <p:nvPr/>
          </p:nvSpPr>
          <p:spPr bwMode="auto">
            <a:xfrm>
              <a:off x="2880" y="278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8155" name="Rectangle 255"/>
            <p:cNvSpPr>
              <a:spLocks noChangeArrowheads="1"/>
            </p:cNvSpPr>
            <p:nvPr/>
          </p:nvSpPr>
          <p:spPr bwMode="auto">
            <a:xfrm>
              <a:off x="2880" y="268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8156" name="Rectangle 256"/>
            <p:cNvSpPr>
              <a:spLocks noChangeArrowheads="1"/>
            </p:cNvSpPr>
            <p:nvPr/>
          </p:nvSpPr>
          <p:spPr bwMode="auto">
            <a:xfrm>
              <a:off x="2784" y="278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8157" name="Rectangle 257"/>
            <p:cNvSpPr>
              <a:spLocks noChangeArrowheads="1"/>
            </p:cNvSpPr>
            <p:nvPr/>
          </p:nvSpPr>
          <p:spPr bwMode="auto">
            <a:xfrm>
              <a:off x="2976" y="268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8158" name="Rectangle 258"/>
            <p:cNvSpPr>
              <a:spLocks noChangeArrowheads="1"/>
            </p:cNvSpPr>
            <p:nvPr/>
          </p:nvSpPr>
          <p:spPr bwMode="auto">
            <a:xfrm>
              <a:off x="3072" y="278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8159" name="Rectangle 259"/>
            <p:cNvSpPr>
              <a:spLocks noChangeArrowheads="1"/>
            </p:cNvSpPr>
            <p:nvPr/>
          </p:nvSpPr>
          <p:spPr bwMode="auto">
            <a:xfrm>
              <a:off x="3072" y="268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8160" name="Rectangle 260"/>
            <p:cNvSpPr>
              <a:spLocks noChangeArrowheads="1"/>
            </p:cNvSpPr>
            <p:nvPr/>
          </p:nvSpPr>
          <p:spPr bwMode="auto">
            <a:xfrm>
              <a:off x="2976" y="278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8161" name="Rectangle 261"/>
            <p:cNvSpPr>
              <a:spLocks noChangeArrowheads="1"/>
            </p:cNvSpPr>
            <p:nvPr/>
          </p:nvSpPr>
          <p:spPr bwMode="auto">
            <a:xfrm>
              <a:off x="3168" y="249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8162" name="Rectangle 262"/>
            <p:cNvSpPr>
              <a:spLocks noChangeArrowheads="1"/>
            </p:cNvSpPr>
            <p:nvPr/>
          </p:nvSpPr>
          <p:spPr bwMode="auto">
            <a:xfrm>
              <a:off x="3264" y="259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8163" name="Rectangle 263"/>
            <p:cNvSpPr>
              <a:spLocks noChangeArrowheads="1"/>
            </p:cNvSpPr>
            <p:nvPr/>
          </p:nvSpPr>
          <p:spPr bwMode="auto">
            <a:xfrm>
              <a:off x="3264" y="249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8164" name="Rectangle 264"/>
            <p:cNvSpPr>
              <a:spLocks noChangeArrowheads="1"/>
            </p:cNvSpPr>
            <p:nvPr/>
          </p:nvSpPr>
          <p:spPr bwMode="auto">
            <a:xfrm>
              <a:off x="3168" y="259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8165" name="Rectangle 265"/>
            <p:cNvSpPr>
              <a:spLocks noChangeArrowheads="1"/>
            </p:cNvSpPr>
            <p:nvPr/>
          </p:nvSpPr>
          <p:spPr bwMode="auto">
            <a:xfrm>
              <a:off x="3360" y="249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8166" name="Rectangle 266"/>
            <p:cNvSpPr>
              <a:spLocks noChangeArrowheads="1"/>
            </p:cNvSpPr>
            <p:nvPr/>
          </p:nvSpPr>
          <p:spPr bwMode="auto">
            <a:xfrm>
              <a:off x="3456" y="259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8167" name="Rectangle 267"/>
            <p:cNvSpPr>
              <a:spLocks noChangeArrowheads="1"/>
            </p:cNvSpPr>
            <p:nvPr/>
          </p:nvSpPr>
          <p:spPr bwMode="auto">
            <a:xfrm>
              <a:off x="3456" y="249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8168" name="Rectangle 268"/>
            <p:cNvSpPr>
              <a:spLocks noChangeArrowheads="1"/>
            </p:cNvSpPr>
            <p:nvPr/>
          </p:nvSpPr>
          <p:spPr bwMode="auto">
            <a:xfrm>
              <a:off x="3360" y="259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8169" name="Rectangle 269"/>
            <p:cNvSpPr>
              <a:spLocks noChangeArrowheads="1"/>
            </p:cNvSpPr>
            <p:nvPr/>
          </p:nvSpPr>
          <p:spPr bwMode="auto">
            <a:xfrm>
              <a:off x="3168" y="268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8170" name="Rectangle 270"/>
            <p:cNvSpPr>
              <a:spLocks noChangeArrowheads="1"/>
            </p:cNvSpPr>
            <p:nvPr/>
          </p:nvSpPr>
          <p:spPr bwMode="auto">
            <a:xfrm>
              <a:off x="3264" y="278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8171" name="Rectangle 271"/>
            <p:cNvSpPr>
              <a:spLocks noChangeArrowheads="1"/>
            </p:cNvSpPr>
            <p:nvPr/>
          </p:nvSpPr>
          <p:spPr bwMode="auto">
            <a:xfrm>
              <a:off x="3264" y="268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8172" name="Rectangle 272"/>
            <p:cNvSpPr>
              <a:spLocks noChangeArrowheads="1"/>
            </p:cNvSpPr>
            <p:nvPr/>
          </p:nvSpPr>
          <p:spPr bwMode="auto">
            <a:xfrm>
              <a:off x="3168" y="278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8173" name="Rectangle 273"/>
            <p:cNvSpPr>
              <a:spLocks noChangeArrowheads="1"/>
            </p:cNvSpPr>
            <p:nvPr/>
          </p:nvSpPr>
          <p:spPr bwMode="auto">
            <a:xfrm>
              <a:off x="3360" y="268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8174" name="Rectangle 274"/>
            <p:cNvSpPr>
              <a:spLocks noChangeArrowheads="1"/>
            </p:cNvSpPr>
            <p:nvPr/>
          </p:nvSpPr>
          <p:spPr bwMode="auto">
            <a:xfrm>
              <a:off x="3456" y="278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8175" name="Rectangle 275"/>
            <p:cNvSpPr>
              <a:spLocks noChangeArrowheads="1"/>
            </p:cNvSpPr>
            <p:nvPr/>
          </p:nvSpPr>
          <p:spPr bwMode="auto">
            <a:xfrm>
              <a:off x="3456" y="268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8176" name="Rectangle 276"/>
            <p:cNvSpPr>
              <a:spLocks noChangeArrowheads="1"/>
            </p:cNvSpPr>
            <p:nvPr/>
          </p:nvSpPr>
          <p:spPr bwMode="auto">
            <a:xfrm>
              <a:off x="3360" y="278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</p:grpSp>
      <p:grpSp>
        <p:nvGrpSpPr>
          <p:cNvPr id="44040" name="Group 277"/>
          <p:cNvGrpSpPr>
            <a:grpSpLocks/>
          </p:cNvGrpSpPr>
          <p:nvPr/>
        </p:nvGrpSpPr>
        <p:grpSpPr bwMode="auto">
          <a:xfrm>
            <a:off x="6741925" y="2371711"/>
            <a:ext cx="1406525" cy="1524000"/>
            <a:chOff x="2496" y="528"/>
            <a:chExt cx="1536" cy="1536"/>
          </a:xfrm>
        </p:grpSpPr>
        <p:sp>
          <p:nvSpPr>
            <p:cNvPr id="44593" name="Rectangle 278"/>
            <p:cNvSpPr>
              <a:spLocks noChangeArrowheads="1"/>
            </p:cNvSpPr>
            <p:nvPr/>
          </p:nvSpPr>
          <p:spPr bwMode="auto">
            <a:xfrm>
              <a:off x="2496" y="52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594" name="Rectangle 279"/>
            <p:cNvSpPr>
              <a:spLocks noChangeArrowheads="1"/>
            </p:cNvSpPr>
            <p:nvPr/>
          </p:nvSpPr>
          <p:spPr bwMode="auto">
            <a:xfrm>
              <a:off x="2592" y="62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595" name="Rectangle 280"/>
            <p:cNvSpPr>
              <a:spLocks noChangeArrowheads="1"/>
            </p:cNvSpPr>
            <p:nvPr/>
          </p:nvSpPr>
          <p:spPr bwMode="auto">
            <a:xfrm>
              <a:off x="2592" y="52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596" name="Rectangle 281"/>
            <p:cNvSpPr>
              <a:spLocks noChangeArrowheads="1"/>
            </p:cNvSpPr>
            <p:nvPr/>
          </p:nvSpPr>
          <p:spPr bwMode="auto">
            <a:xfrm>
              <a:off x="2496" y="62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597" name="Rectangle 282"/>
            <p:cNvSpPr>
              <a:spLocks noChangeArrowheads="1"/>
            </p:cNvSpPr>
            <p:nvPr/>
          </p:nvSpPr>
          <p:spPr bwMode="auto">
            <a:xfrm>
              <a:off x="2688" y="52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598" name="Rectangle 283"/>
            <p:cNvSpPr>
              <a:spLocks noChangeArrowheads="1"/>
            </p:cNvSpPr>
            <p:nvPr/>
          </p:nvSpPr>
          <p:spPr bwMode="auto">
            <a:xfrm>
              <a:off x="2784" y="62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599" name="Rectangle 284"/>
            <p:cNvSpPr>
              <a:spLocks noChangeArrowheads="1"/>
            </p:cNvSpPr>
            <p:nvPr/>
          </p:nvSpPr>
          <p:spPr bwMode="auto">
            <a:xfrm>
              <a:off x="2784" y="52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600" name="Rectangle 285"/>
            <p:cNvSpPr>
              <a:spLocks noChangeArrowheads="1"/>
            </p:cNvSpPr>
            <p:nvPr/>
          </p:nvSpPr>
          <p:spPr bwMode="auto">
            <a:xfrm>
              <a:off x="2688" y="62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601" name="Rectangle 286"/>
            <p:cNvSpPr>
              <a:spLocks noChangeArrowheads="1"/>
            </p:cNvSpPr>
            <p:nvPr/>
          </p:nvSpPr>
          <p:spPr bwMode="auto">
            <a:xfrm>
              <a:off x="2496" y="72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602" name="Rectangle 287"/>
            <p:cNvSpPr>
              <a:spLocks noChangeArrowheads="1"/>
            </p:cNvSpPr>
            <p:nvPr/>
          </p:nvSpPr>
          <p:spPr bwMode="auto">
            <a:xfrm>
              <a:off x="2592" y="81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603" name="Rectangle 288"/>
            <p:cNvSpPr>
              <a:spLocks noChangeArrowheads="1"/>
            </p:cNvSpPr>
            <p:nvPr/>
          </p:nvSpPr>
          <p:spPr bwMode="auto">
            <a:xfrm>
              <a:off x="2592" y="72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604" name="Rectangle 289"/>
            <p:cNvSpPr>
              <a:spLocks noChangeArrowheads="1"/>
            </p:cNvSpPr>
            <p:nvPr/>
          </p:nvSpPr>
          <p:spPr bwMode="auto">
            <a:xfrm>
              <a:off x="2496" y="81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605" name="Rectangle 290"/>
            <p:cNvSpPr>
              <a:spLocks noChangeArrowheads="1"/>
            </p:cNvSpPr>
            <p:nvPr/>
          </p:nvSpPr>
          <p:spPr bwMode="auto">
            <a:xfrm>
              <a:off x="2688" y="72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606" name="Rectangle 291"/>
            <p:cNvSpPr>
              <a:spLocks noChangeArrowheads="1"/>
            </p:cNvSpPr>
            <p:nvPr/>
          </p:nvSpPr>
          <p:spPr bwMode="auto">
            <a:xfrm>
              <a:off x="2784" y="81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607" name="Rectangle 292"/>
            <p:cNvSpPr>
              <a:spLocks noChangeArrowheads="1"/>
            </p:cNvSpPr>
            <p:nvPr/>
          </p:nvSpPr>
          <p:spPr bwMode="auto">
            <a:xfrm>
              <a:off x="2784" y="72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608" name="Rectangle 293"/>
            <p:cNvSpPr>
              <a:spLocks noChangeArrowheads="1"/>
            </p:cNvSpPr>
            <p:nvPr/>
          </p:nvSpPr>
          <p:spPr bwMode="auto">
            <a:xfrm>
              <a:off x="2688" y="81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609" name="Rectangle 294"/>
            <p:cNvSpPr>
              <a:spLocks noChangeArrowheads="1"/>
            </p:cNvSpPr>
            <p:nvPr/>
          </p:nvSpPr>
          <p:spPr bwMode="auto">
            <a:xfrm>
              <a:off x="2880" y="52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610" name="Rectangle 295"/>
            <p:cNvSpPr>
              <a:spLocks noChangeArrowheads="1"/>
            </p:cNvSpPr>
            <p:nvPr/>
          </p:nvSpPr>
          <p:spPr bwMode="auto">
            <a:xfrm>
              <a:off x="2976" y="62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611" name="Rectangle 296"/>
            <p:cNvSpPr>
              <a:spLocks noChangeArrowheads="1"/>
            </p:cNvSpPr>
            <p:nvPr/>
          </p:nvSpPr>
          <p:spPr bwMode="auto">
            <a:xfrm>
              <a:off x="2976" y="52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612" name="Rectangle 297"/>
            <p:cNvSpPr>
              <a:spLocks noChangeArrowheads="1"/>
            </p:cNvSpPr>
            <p:nvPr/>
          </p:nvSpPr>
          <p:spPr bwMode="auto">
            <a:xfrm>
              <a:off x="2880" y="62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613" name="Rectangle 298"/>
            <p:cNvSpPr>
              <a:spLocks noChangeArrowheads="1"/>
            </p:cNvSpPr>
            <p:nvPr/>
          </p:nvSpPr>
          <p:spPr bwMode="auto">
            <a:xfrm>
              <a:off x="3072" y="52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614" name="Rectangle 299"/>
            <p:cNvSpPr>
              <a:spLocks noChangeArrowheads="1"/>
            </p:cNvSpPr>
            <p:nvPr/>
          </p:nvSpPr>
          <p:spPr bwMode="auto">
            <a:xfrm>
              <a:off x="3168" y="62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615" name="Rectangle 300"/>
            <p:cNvSpPr>
              <a:spLocks noChangeArrowheads="1"/>
            </p:cNvSpPr>
            <p:nvPr/>
          </p:nvSpPr>
          <p:spPr bwMode="auto">
            <a:xfrm>
              <a:off x="3168" y="52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616" name="Rectangle 301"/>
            <p:cNvSpPr>
              <a:spLocks noChangeArrowheads="1"/>
            </p:cNvSpPr>
            <p:nvPr/>
          </p:nvSpPr>
          <p:spPr bwMode="auto">
            <a:xfrm>
              <a:off x="3072" y="62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617" name="Rectangle 302"/>
            <p:cNvSpPr>
              <a:spLocks noChangeArrowheads="1"/>
            </p:cNvSpPr>
            <p:nvPr/>
          </p:nvSpPr>
          <p:spPr bwMode="auto">
            <a:xfrm>
              <a:off x="2880" y="72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618" name="Rectangle 303"/>
            <p:cNvSpPr>
              <a:spLocks noChangeArrowheads="1"/>
            </p:cNvSpPr>
            <p:nvPr/>
          </p:nvSpPr>
          <p:spPr bwMode="auto">
            <a:xfrm>
              <a:off x="2976" y="816"/>
              <a:ext cx="96" cy="96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619" name="Rectangle 304"/>
            <p:cNvSpPr>
              <a:spLocks noChangeArrowheads="1"/>
            </p:cNvSpPr>
            <p:nvPr/>
          </p:nvSpPr>
          <p:spPr bwMode="auto">
            <a:xfrm>
              <a:off x="2976" y="72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620" name="Rectangle 305"/>
            <p:cNvSpPr>
              <a:spLocks noChangeArrowheads="1"/>
            </p:cNvSpPr>
            <p:nvPr/>
          </p:nvSpPr>
          <p:spPr bwMode="auto">
            <a:xfrm>
              <a:off x="2880" y="816"/>
              <a:ext cx="96" cy="96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621" name="Rectangle 306"/>
            <p:cNvSpPr>
              <a:spLocks noChangeArrowheads="1"/>
            </p:cNvSpPr>
            <p:nvPr/>
          </p:nvSpPr>
          <p:spPr bwMode="auto">
            <a:xfrm>
              <a:off x="3072" y="72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622" name="Rectangle 307"/>
            <p:cNvSpPr>
              <a:spLocks noChangeArrowheads="1"/>
            </p:cNvSpPr>
            <p:nvPr/>
          </p:nvSpPr>
          <p:spPr bwMode="auto">
            <a:xfrm>
              <a:off x="3168" y="81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623" name="Rectangle 308"/>
            <p:cNvSpPr>
              <a:spLocks noChangeArrowheads="1"/>
            </p:cNvSpPr>
            <p:nvPr/>
          </p:nvSpPr>
          <p:spPr bwMode="auto">
            <a:xfrm>
              <a:off x="3168" y="72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624" name="Rectangle 309"/>
            <p:cNvSpPr>
              <a:spLocks noChangeArrowheads="1"/>
            </p:cNvSpPr>
            <p:nvPr/>
          </p:nvSpPr>
          <p:spPr bwMode="auto">
            <a:xfrm>
              <a:off x="3072" y="816"/>
              <a:ext cx="96" cy="96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625" name="Rectangle 310"/>
            <p:cNvSpPr>
              <a:spLocks noChangeArrowheads="1"/>
            </p:cNvSpPr>
            <p:nvPr/>
          </p:nvSpPr>
          <p:spPr bwMode="auto">
            <a:xfrm>
              <a:off x="2496" y="91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626" name="Rectangle 311"/>
            <p:cNvSpPr>
              <a:spLocks noChangeArrowheads="1"/>
            </p:cNvSpPr>
            <p:nvPr/>
          </p:nvSpPr>
          <p:spPr bwMode="auto">
            <a:xfrm>
              <a:off x="2592" y="100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627" name="Rectangle 312"/>
            <p:cNvSpPr>
              <a:spLocks noChangeArrowheads="1"/>
            </p:cNvSpPr>
            <p:nvPr/>
          </p:nvSpPr>
          <p:spPr bwMode="auto">
            <a:xfrm>
              <a:off x="2592" y="91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628" name="Rectangle 313"/>
            <p:cNvSpPr>
              <a:spLocks noChangeArrowheads="1"/>
            </p:cNvSpPr>
            <p:nvPr/>
          </p:nvSpPr>
          <p:spPr bwMode="auto">
            <a:xfrm>
              <a:off x="2496" y="100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629" name="Rectangle 314"/>
            <p:cNvSpPr>
              <a:spLocks noChangeArrowheads="1"/>
            </p:cNvSpPr>
            <p:nvPr/>
          </p:nvSpPr>
          <p:spPr bwMode="auto">
            <a:xfrm>
              <a:off x="2688" y="91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630" name="Rectangle 315"/>
            <p:cNvSpPr>
              <a:spLocks noChangeArrowheads="1"/>
            </p:cNvSpPr>
            <p:nvPr/>
          </p:nvSpPr>
          <p:spPr bwMode="auto">
            <a:xfrm>
              <a:off x="2784" y="100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631" name="Rectangle 316"/>
            <p:cNvSpPr>
              <a:spLocks noChangeArrowheads="1"/>
            </p:cNvSpPr>
            <p:nvPr/>
          </p:nvSpPr>
          <p:spPr bwMode="auto">
            <a:xfrm>
              <a:off x="2784" y="91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632" name="Rectangle 317"/>
            <p:cNvSpPr>
              <a:spLocks noChangeArrowheads="1"/>
            </p:cNvSpPr>
            <p:nvPr/>
          </p:nvSpPr>
          <p:spPr bwMode="auto">
            <a:xfrm>
              <a:off x="2688" y="100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633" name="Rectangle 318"/>
            <p:cNvSpPr>
              <a:spLocks noChangeArrowheads="1"/>
            </p:cNvSpPr>
            <p:nvPr/>
          </p:nvSpPr>
          <p:spPr bwMode="auto">
            <a:xfrm>
              <a:off x="2496" y="110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634" name="Rectangle 319"/>
            <p:cNvSpPr>
              <a:spLocks noChangeArrowheads="1"/>
            </p:cNvSpPr>
            <p:nvPr/>
          </p:nvSpPr>
          <p:spPr bwMode="auto">
            <a:xfrm>
              <a:off x="2592" y="120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635" name="Rectangle 320"/>
            <p:cNvSpPr>
              <a:spLocks noChangeArrowheads="1"/>
            </p:cNvSpPr>
            <p:nvPr/>
          </p:nvSpPr>
          <p:spPr bwMode="auto">
            <a:xfrm>
              <a:off x="2592" y="110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636" name="Rectangle 321"/>
            <p:cNvSpPr>
              <a:spLocks noChangeArrowheads="1"/>
            </p:cNvSpPr>
            <p:nvPr/>
          </p:nvSpPr>
          <p:spPr bwMode="auto">
            <a:xfrm>
              <a:off x="2496" y="120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637" name="Rectangle 322"/>
            <p:cNvSpPr>
              <a:spLocks noChangeArrowheads="1"/>
            </p:cNvSpPr>
            <p:nvPr/>
          </p:nvSpPr>
          <p:spPr bwMode="auto">
            <a:xfrm>
              <a:off x="2688" y="110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638" name="Rectangle 323"/>
            <p:cNvSpPr>
              <a:spLocks noChangeArrowheads="1"/>
            </p:cNvSpPr>
            <p:nvPr/>
          </p:nvSpPr>
          <p:spPr bwMode="auto">
            <a:xfrm>
              <a:off x="2784" y="120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639" name="Rectangle 324"/>
            <p:cNvSpPr>
              <a:spLocks noChangeArrowheads="1"/>
            </p:cNvSpPr>
            <p:nvPr/>
          </p:nvSpPr>
          <p:spPr bwMode="auto">
            <a:xfrm>
              <a:off x="2784" y="110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640" name="Rectangle 325"/>
            <p:cNvSpPr>
              <a:spLocks noChangeArrowheads="1"/>
            </p:cNvSpPr>
            <p:nvPr/>
          </p:nvSpPr>
          <p:spPr bwMode="auto">
            <a:xfrm>
              <a:off x="2688" y="120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641" name="Rectangle 326"/>
            <p:cNvSpPr>
              <a:spLocks noChangeArrowheads="1"/>
            </p:cNvSpPr>
            <p:nvPr/>
          </p:nvSpPr>
          <p:spPr bwMode="auto">
            <a:xfrm>
              <a:off x="2880" y="91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642" name="Rectangle 327"/>
            <p:cNvSpPr>
              <a:spLocks noChangeArrowheads="1"/>
            </p:cNvSpPr>
            <p:nvPr/>
          </p:nvSpPr>
          <p:spPr bwMode="auto">
            <a:xfrm>
              <a:off x="2976" y="1008"/>
              <a:ext cx="96" cy="96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643" name="Rectangle 328"/>
            <p:cNvSpPr>
              <a:spLocks noChangeArrowheads="1"/>
            </p:cNvSpPr>
            <p:nvPr/>
          </p:nvSpPr>
          <p:spPr bwMode="auto">
            <a:xfrm>
              <a:off x="2976" y="91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644" name="Rectangle 329"/>
            <p:cNvSpPr>
              <a:spLocks noChangeArrowheads="1"/>
            </p:cNvSpPr>
            <p:nvPr/>
          </p:nvSpPr>
          <p:spPr bwMode="auto">
            <a:xfrm>
              <a:off x="2880" y="100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645" name="Rectangle 330"/>
            <p:cNvSpPr>
              <a:spLocks noChangeArrowheads="1"/>
            </p:cNvSpPr>
            <p:nvPr/>
          </p:nvSpPr>
          <p:spPr bwMode="auto">
            <a:xfrm>
              <a:off x="3072" y="912"/>
              <a:ext cx="96" cy="96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646" name="Rectangle 331"/>
            <p:cNvSpPr>
              <a:spLocks noChangeArrowheads="1"/>
            </p:cNvSpPr>
            <p:nvPr/>
          </p:nvSpPr>
          <p:spPr bwMode="auto">
            <a:xfrm>
              <a:off x="3168" y="100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647" name="Rectangle 332"/>
            <p:cNvSpPr>
              <a:spLocks noChangeArrowheads="1"/>
            </p:cNvSpPr>
            <p:nvPr/>
          </p:nvSpPr>
          <p:spPr bwMode="auto">
            <a:xfrm>
              <a:off x="3168" y="91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648" name="Rectangle 333"/>
            <p:cNvSpPr>
              <a:spLocks noChangeArrowheads="1"/>
            </p:cNvSpPr>
            <p:nvPr/>
          </p:nvSpPr>
          <p:spPr bwMode="auto">
            <a:xfrm>
              <a:off x="3072" y="1008"/>
              <a:ext cx="96" cy="96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649" name="Rectangle 334"/>
            <p:cNvSpPr>
              <a:spLocks noChangeArrowheads="1"/>
            </p:cNvSpPr>
            <p:nvPr/>
          </p:nvSpPr>
          <p:spPr bwMode="auto">
            <a:xfrm>
              <a:off x="2880" y="110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650" name="Rectangle 335"/>
            <p:cNvSpPr>
              <a:spLocks noChangeArrowheads="1"/>
            </p:cNvSpPr>
            <p:nvPr/>
          </p:nvSpPr>
          <p:spPr bwMode="auto">
            <a:xfrm>
              <a:off x="2976" y="120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651" name="Rectangle 336"/>
            <p:cNvSpPr>
              <a:spLocks noChangeArrowheads="1"/>
            </p:cNvSpPr>
            <p:nvPr/>
          </p:nvSpPr>
          <p:spPr bwMode="auto">
            <a:xfrm>
              <a:off x="2976" y="110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652" name="Rectangle 337"/>
            <p:cNvSpPr>
              <a:spLocks noChangeArrowheads="1"/>
            </p:cNvSpPr>
            <p:nvPr/>
          </p:nvSpPr>
          <p:spPr bwMode="auto">
            <a:xfrm>
              <a:off x="2880" y="120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653" name="Rectangle 338"/>
            <p:cNvSpPr>
              <a:spLocks noChangeArrowheads="1"/>
            </p:cNvSpPr>
            <p:nvPr/>
          </p:nvSpPr>
          <p:spPr bwMode="auto">
            <a:xfrm>
              <a:off x="3072" y="110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654" name="Rectangle 339"/>
            <p:cNvSpPr>
              <a:spLocks noChangeArrowheads="1"/>
            </p:cNvSpPr>
            <p:nvPr/>
          </p:nvSpPr>
          <p:spPr bwMode="auto">
            <a:xfrm>
              <a:off x="3168" y="120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655" name="Rectangle 340"/>
            <p:cNvSpPr>
              <a:spLocks noChangeArrowheads="1"/>
            </p:cNvSpPr>
            <p:nvPr/>
          </p:nvSpPr>
          <p:spPr bwMode="auto">
            <a:xfrm>
              <a:off x="3168" y="110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656" name="Rectangle 341"/>
            <p:cNvSpPr>
              <a:spLocks noChangeArrowheads="1"/>
            </p:cNvSpPr>
            <p:nvPr/>
          </p:nvSpPr>
          <p:spPr bwMode="auto">
            <a:xfrm>
              <a:off x="3072" y="120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657" name="Rectangle 342"/>
            <p:cNvSpPr>
              <a:spLocks noChangeArrowheads="1"/>
            </p:cNvSpPr>
            <p:nvPr/>
          </p:nvSpPr>
          <p:spPr bwMode="auto">
            <a:xfrm>
              <a:off x="3264" y="52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658" name="Rectangle 343"/>
            <p:cNvSpPr>
              <a:spLocks noChangeArrowheads="1"/>
            </p:cNvSpPr>
            <p:nvPr/>
          </p:nvSpPr>
          <p:spPr bwMode="auto">
            <a:xfrm>
              <a:off x="3360" y="62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659" name="Rectangle 344"/>
            <p:cNvSpPr>
              <a:spLocks noChangeArrowheads="1"/>
            </p:cNvSpPr>
            <p:nvPr/>
          </p:nvSpPr>
          <p:spPr bwMode="auto">
            <a:xfrm>
              <a:off x="3360" y="52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660" name="Rectangle 345"/>
            <p:cNvSpPr>
              <a:spLocks noChangeArrowheads="1"/>
            </p:cNvSpPr>
            <p:nvPr/>
          </p:nvSpPr>
          <p:spPr bwMode="auto">
            <a:xfrm>
              <a:off x="3264" y="62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661" name="Rectangle 346"/>
            <p:cNvSpPr>
              <a:spLocks noChangeArrowheads="1"/>
            </p:cNvSpPr>
            <p:nvPr/>
          </p:nvSpPr>
          <p:spPr bwMode="auto">
            <a:xfrm>
              <a:off x="3456" y="52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662" name="Rectangle 347"/>
            <p:cNvSpPr>
              <a:spLocks noChangeArrowheads="1"/>
            </p:cNvSpPr>
            <p:nvPr/>
          </p:nvSpPr>
          <p:spPr bwMode="auto">
            <a:xfrm>
              <a:off x="3552" y="62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663" name="Rectangle 348"/>
            <p:cNvSpPr>
              <a:spLocks noChangeArrowheads="1"/>
            </p:cNvSpPr>
            <p:nvPr/>
          </p:nvSpPr>
          <p:spPr bwMode="auto">
            <a:xfrm>
              <a:off x="3552" y="52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664" name="Rectangle 349"/>
            <p:cNvSpPr>
              <a:spLocks noChangeArrowheads="1"/>
            </p:cNvSpPr>
            <p:nvPr/>
          </p:nvSpPr>
          <p:spPr bwMode="auto">
            <a:xfrm>
              <a:off x="3456" y="62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665" name="Rectangle 350"/>
            <p:cNvSpPr>
              <a:spLocks noChangeArrowheads="1"/>
            </p:cNvSpPr>
            <p:nvPr/>
          </p:nvSpPr>
          <p:spPr bwMode="auto">
            <a:xfrm>
              <a:off x="3264" y="72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666" name="Rectangle 351"/>
            <p:cNvSpPr>
              <a:spLocks noChangeArrowheads="1"/>
            </p:cNvSpPr>
            <p:nvPr/>
          </p:nvSpPr>
          <p:spPr bwMode="auto">
            <a:xfrm>
              <a:off x="3360" y="81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667" name="Rectangle 352"/>
            <p:cNvSpPr>
              <a:spLocks noChangeArrowheads="1"/>
            </p:cNvSpPr>
            <p:nvPr/>
          </p:nvSpPr>
          <p:spPr bwMode="auto">
            <a:xfrm>
              <a:off x="3360" y="72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668" name="Rectangle 353"/>
            <p:cNvSpPr>
              <a:spLocks noChangeArrowheads="1"/>
            </p:cNvSpPr>
            <p:nvPr/>
          </p:nvSpPr>
          <p:spPr bwMode="auto">
            <a:xfrm>
              <a:off x="3264" y="81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669" name="Rectangle 354"/>
            <p:cNvSpPr>
              <a:spLocks noChangeArrowheads="1"/>
            </p:cNvSpPr>
            <p:nvPr/>
          </p:nvSpPr>
          <p:spPr bwMode="auto">
            <a:xfrm>
              <a:off x="3456" y="72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670" name="Rectangle 355"/>
            <p:cNvSpPr>
              <a:spLocks noChangeArrowheads="1"/>
            </p:cNvSpPr>
            <p:nvPr/>
          </p:nvSpPr>
          <p:spPr bwMode="auto">
            <a:xfrm>
              <a:off x="3552" y="81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671" name="Rectangle 356"/>
            <p:cNvSpPr>
              <a:spLocks noChangeArrowheads="1"/>
            </p:cNvSpPr>
            <p:nvPr/>
          </p:nvSpPr>
          <p:spPr bwMode="auto">
            <a:xfrm>
              <a:off x="3552" y="72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672" name="Rectangle 357"/>
            <p:cNvSpPr>
              <a:spLocks noChangeArrowheads="1"/>
            </p:cNvSpPr>
            <p:nvPr/>
          </p:nvSpPr>
          <p:spPr bwMode="auto">
            <a:xfrm>
              <a:off x="3456" y="81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673" name="Rectangle 358"/>
            <p:cNvSpPr>
              <a:spLocks noChangeArrowheads="1"/>
            </p:cNvSpPr>
            <p:nvPr/>
          </p:nvSpPr>
          <p:spPr bwMode="auto">
            <a:xfrm>
              <a:off x="3648" y="52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674" name="Rectangle 359"/>
            <p:cNvSpPr>
              <a:spLocks noChangeArrowheads="1"/>
            </p:cNvSpPr>
            <p:nvPr/>
          </p:nvSpPr>
          <p:spPr bwMode="auto">
            <a:xfrm>
              <a:off x="3744" y="624"/>
              <a:ext cx="96" cy="96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675" name="Rectangle 360"/>
            <p:cNvSpPr>
              <a:spLocks noChangeArrowheads="1"/>
            </p:cNvSpPr>
            <p:nvPr/>
          </p:nvSpPr>
          <p:spPr bwMode="auto">
            <a:xfrm>
              <a:off x="3744" y="52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676" name="Rectangle 361"/>
            <p:cNvSpPr>
              <a:spLocks noChangeArrowheads="1"/>
            </p:cNvSpPr>
            <p:nvPr/>
          </p:nvSpPr>
          <p:spPr bwMode="auto">
            <a:xfrm>
              <a:off x="3648" y="624"/>
              <a:ext cx="96" cy="96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677" name="Rectangle 362"/>
            <p:cNvSpPr>
              <a:spLocks noChangeArrowheads="1"/>
            </p:cNvSpPr>
            <p:nvPr/>
          </p:nvSpPr>
          <p:spPr bwMode="auto">
            <a:xfrm>
              <a:off x="3840" y="52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678" name="Rectangle 363"/>
            <p:cNvSpPr>
              <a:spLocks noChangeArrowheads="1"/>
            </p:cNvSpPr>
            <p:nvPr/>
          </p:nvSpPr>
          <p:spPr bwMode="auto">
            <a:xfrm>
              <a:off x="3936" y="62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679" name="Rectangle 364"/>
            <p:cNvSpPr>
              <a:spLocks noChangeArrowheads="1"/>
            </p:cNvSpPr>
            <p:nvPr/>
          </p:nvSpPr>
          <p:spPr bwMode="auto">
            <a:xfrm>
              <a:off x="3936" y="52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680" name="Rectangle 365"/>
            <p:cNvSpPr>
              <a:spLocks noChangeArrowheads="1"/>
            </p:cNvSpPr>
            <p:nvPr/>
          </p:nvSpPr>
          <p:spPr bwMode="auto">
            <a:xfrm>
              <a:off x="3840" y="62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681" name="Rectangle 366"/>
            <p:cNvSpPr>
              <a:spLocks noChangeArrowheads="1"/>
            </p:cNvSpPr>
            <p:nvPr/>
          </p:nvSpPr>
          <p:spPr bwMode="auto">
            <a:xfrm>
              <a:off x="3648" y="720"/>
              <a:ext cx="96" cy="96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682" name="Rectangle 367"/>
            <p:cNvSpPr>
              <a:spLocks noChangeArrowheads="1"/>
            </p:cNvSpPr>
            <p:nvPr/>
          </p:nvSpPr>
          <p:spPr bwMode="auto">
            <a:xfrm>
              <a:off x="3744" y="81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683" name="Rectangle 368"/>
            <p:cNvSpPr>
              <a:spLocks noChangeArrowheads="1"/>
            </p:cNvSpPr>
            <p:nvPr/>
          </p:nvSpPr>
          <p:spPr bwMode="auto">
            <a:xfrm>
              <a:off x="3744" y="720"/>
              <a:ext cx="96" cy="96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684" name="Rectangle 369"/>
            <p:cNvSpPr>
              <a:spLocks noChangeArrowheads="1"/>
            </p:cNvSpPr>
            <p:nvPr/>
          </p:nvSpPr>
          <p:spPr bwMode="auto">
            <a:xfrm>
              <a:off x="3648" y="81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685" name="Rectangle 370"/>
            <p:cNvSpPr>
              <a:spLocks noChangeArrowheads="1"/>
            </p:cNvSpPr>
            <p:nvPr/>
          </p:nvSpPr>
          <p:spPr bwMode="auto">
            <a:xfrm>
              <a:off x="3840" y="72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686" name="Rectangle 371"/>
            <p:cNvSpPr>
              <a:spLocks noChangeArrowheads="1"/>
            </p:cNvSpPr>
            <p:nvPr/>
          </p:nvSpPr>
          <p:spPr bwMode="auto">
            <a:xfrm>
              <a:off x="3936" y="81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687" name="Rectangle 372"/>
            <p:cNvSpPr>
              <a:spLocks noChangeArrowheads="1"/>
            </p:cNvSpPr>
            <p:nvPr/>
          </p:nvSpPr>
          <p:spPr bwMode="auto">
            <a:xfrm>
              <a:off x="3936" y="72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688" name="Rectangle 373"/>
            <p:cNvSpPr>
              <a:spLocks noChangeArrowheads="1"/>
            </p:cNvSpPr>
            <p:nvPr/>
          </p:nvSpPr>
          <p:spPr bwMode="auto">
            <a:xfrm>
              <a:off x="3840" y="81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689" name="Rectangle 374"/>
            <p:cNvSpPr>
              <a:spLocks noChangeArrowheads="1"/>
            </p:cNvSpPr>
            <p:nvPr/>
          </p:nvSpPr>
          <p:spPr bwMode="auto">
            <a:xfrm>
              <a:off x="3264" y="91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690" name="Rectangle 375"/>
            <p:cNvSpPr>
              <a:spLocks noChangeArrowheads="1"/>
            </p:cNvSpPr>
            <p:nvPr/>
          </p:nvSpPr>
          <p:spPr bwMode="auto">
            <a:xfrm>
              <a:off x="3360" y="100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691" name="Rectangle 376"/>
            <p:cNvSpPr>
              <a:spLocks noChangeArrowheads="1"/>
            </p:cNvSpPr>
            <p:nvPr/>
          </p:nvSpPr>
          <p:spPr bwMode="auto">
            <a:xfrm>
              <a:off x="3360" y="91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692" name="Rectangle 377"/>
            <p:cNvSpPr>
              <a:spLocks noChangeArrowheads="1"/>
            </p:cNvSpPr>
            <p:nvPr/>
          </p:nvSpPr>
          <p:spPr bwMode="auto">
            <a:xfrm>
              <a:off x="3264" y="100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693" name="Rectangle 378"/>
            <p:cNvSpPr>
              <a:spLocks noChangeArrowheads="1"/>
            </p:cNvSpPr>
            <p:nvPr/>
          </p:nvSpPr>
          <p:spPr bwMode="auto">
            <a:xfrm>
              <a:off x="3456" y="91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694" name="Rectangle 379"/>
            <p:cNvSpPr>
              <a:spLocks noChangeArrowheads="1"/>
            </p:cNvSpPr>
            <p:nvPr/>
          </p:nvSpPr>
          <p:spPr bwMode="auto">
            <a:xfrm>
              <a:off x="3552" y="100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695" name="Rectangle 380"/>
            <p:cNvSpPr>
              <a:spLocks noChangeArrowheads="1"/>
            </p:cNvSpPr>
            <p:nvPr/>
          </p:nvSpPr>
          <p:spPr bwMode="auto">
            <a:xfrm>
              <a:off x="3552" y="91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696" name="Rectangle 381"/>
            <p:cNvSpPr>
              <a:spLocks noChangeArrowheads="1"/>
            </p:cNvSpPr>
            <p:nvPr/>
          </p:nvSpPr>
          <p:spPr bwMode="auto">
            <a:xfrm>
              <a:off x="3456" y="100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697" name="Rectangle 382"/>
            <p:cNvSpPr>
              <a:spLocks noChangeArrowheads="1"/>
            </p:cNvSpPr>
            <p:nvPr/>
          </p:nvSpPr>
          <p:spPr bwMode="auto">
            <a:xfrm>
              <a:off x="3264" y="110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698" name="Rectangle 383"/>
            <p:cNvSpPr>
              <a:spLocks noChangeArrowheads="1"/>
            </p:cNvSpPr>
            <p:nvPr/>
          </p:nvSpPr>
          <p:spPr bwMode="auto">
            <a:xfrm>
              <a:off x="3360" y="120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699" name="Rectangle 384"/>
            <p:cNvSpPr>
              <a:spLocks noChangeArrowheads="1"/>
            </p:cNvSpPr>
            <p:nvPr/>
          </p:nvSpPr>
          <p:spPr bwMode="auto">
            <a:xfrm>
              <a:off x="3360" y="110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700" name="Rectangle 385"/>
            <p:cNvSpPr>
              <a:spLocks noChangeArrowheads="1"/>
            </p:cNvSpPr>
            <p:nvPr/>
          </p:nvSpPr>
          <p:spPr bwMode="auto">
            <a:xfrm>
              <a:off x="3264" y="120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701" name="Rectangle 386"/>
            <p:cNvSpPr>
              <a:spLocks noChangeArrowheads="1"/>
            </p:cNvSpPr>
            <p:nvPr/>
          </p:nvSpPr>
          <p:spPr bwMode="auto">
            <a:xfrm>
              <a:off x="3456" y="110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702" name="Rectangle 387"/>
            <p:cNvSpPr>
              <a:spLocks noChangeArrowheads="1"/>
            </p:cNvSpPr>
            <p:nvPr/>
          </p:nvSpPr>
          <p:spPr bwMode="auto">
            <a:xfrm>
              <a:off x="3552" y="120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703" name="Rectangle 388"/>
            <p:cNvSpPr>
              <a:spLocks noChangeArrowheads="1"/>
            </p:cNvSpPr>
            <p:nvPr/>
          </p:nvSpPr>
          <p:spPr bwMode="auto">
            <a:xfrm>
              <a:off x="3552" y="110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704" name="Rectangle 389"/>
            <p:cNvSpPr>
              <a:spLocks noChangeArrowheads="1"/>
            </p:cNvSpPr>
            <p:nvPr/>
          </p:nvSpPr>
          <p:spPr bwMode="auto">
            <a:xfrm>
              <a:off x="3456" y="120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705" name="Rectangle 390"/>
            <p:cNvSpPr>
              <a:spLocks noChangeArrowheads="1"/>
            </p:cNvSpPr>
            <p:nvPr/>
          </p:nvSpPr>
          <p:spPr bwMode="auto">
            <a:xfrm>
              <a:off x="3648" y="91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706" name="Rectangle 391"/>
            <p:cNvSpPr>
              <a:spLocks noChangeArrowheads="1"/>
            </p:cNvSpPr>
            <p:nvPr/>
          </p:nvSpPr>
          <p:spPr bwMode="auto">
            <a:xfrm>
              <a:off x="3744" y="100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707" name="Rectangle 392"/>
            <p:cNvSpPr>
              <a:spLocks noChangeArrowheads="1"/>
            </p:cNvSpPr>
            <p:nvPr/>
          </p:nvSpPr>
          <p:spPr bwMode="auto">
            <a:xfrm>
              <a:off x="3744" y="91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708" name="Rectangle 393"/>
            <p:cNvSpPr>
              <a:spLocks noChangeArrowheads="1"/>
            </p:cNvSpPr>
            <p:nvPr/>
          </p:nvSpPr>
          <p:spPr bwMode="auto">
            <a:xfrm>
              <a:off x="3648" y="100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709" name="Rectangle 394"/>
            <p:cNvSpPr>
              <a:spLocks noChangeArrowheads="1"/>
            </p:cNvSpPr>
            <p:nvPr/>
          </p:nvSpPr>
          <p:spPr bwMode="auto">
            <a:xfrm>
              <a:off x="3840" y="91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710" name="Rectangle 395"/>
            <p:cNvSpPr>
              <a:spLocks noChangeArrowheads="1"/>
            </p:cNvSpPr>
            <p:nvPr/>
          </p:nvSpPr>
          <p:spPr bwMode="auto">
            <a:xfrm>
              <a:off x="3936" y="100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711" name="Rectangle 396"/>
            <p:cNvSpPr>
              <a:spLocks noChangeArrowheads="1"/>
            </p:cNvSpPr>
            <p:nvPr/>
          </p:nvSpPr>
          <p:spPr bwMode="auto">
            <a:xfrm>
              <a:off x="3936" y="91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712" name="Rectangle 397"/>
            <p:cNvSpPr>
              <a:spLocks noChangeArrowheads="1"/>
            </p:cNvSpPr>
            <p:nvPr/>
          </p:nvSpPr>
          <p:spPr bwMode="auto">
            <a:xfrm>
              <a:off x="3840" y="100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713" name="Rectangle 398"/>
            <p:cNvSpPr>
              <a:spLocks noChangeArrowheads="1"/>
            </p:cNvSpPr>
            <p:nvPr/>
          </p:nvSpPr>
          <p:spPr bwMode="auto">
            <a:xfrm>
              <a:off x="3648" y="110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714" name="Rectangle 399"/>
            <p:cNvSpPr>
              <a:spLocks noChangeArrowheads="1"/>
            </p:cNvSpPr>
            <p:nvPr/>
          </p:nvSpPr>
          <p:spPr bwMode="auto">
            <a:xfrm>
              <a:off x="3744" y="120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715" name="Rectangle 400"/>
            <p:cNvSpPr>
              <a:spLocks noChangeArrowheads="1"/>
            </p:cNvSpPr>
            <p:nvPr/>
          </p:nvSpPr>
          <p:spPr bwMode="auto">
            <a:xfrm>
              <a:off x="3744" y="110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716" name="Rectangle 401"/>
            <p:cNvSpPr>
              <a:spLocks noChangeArrowheads="1"/>
            </p:cNvSpPr>
            <p:nvPr/>
          </p:nvSpPr>
          <p:spPr bwMode="auto">
            <a:xfrm>
              <a:off x="3648" y="120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717" name="Rectangle 402"/>
            <p:cNvSpPr>
              <a:spLocks noChangeArrowheads="1"/>
            </p:cNvSpPr>
            <p:nvPr/>
          </p:nvSpPr>
          <p:spPr bwMode="auto">
            <a:xfrm>
              <a:off x="3840" y="110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718" name="Rectangle 403"/>
            <p:cNvSpPr>
              <a:spLocks noChangeArrowheads="1"/>
            </p:cNvSpPr>
            <p:nvPr/>
          </p:nvSpPr>
          <p:spPr bwMode="auto">
            <a:xfrm>
              <a:off x="3936" y="120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719" name="Rectangle 404"/>
            <p:cNvSpPr>
              <a:spLocks noChangeArrowheads="1"/>
            </p:cNvSpPr>
            <p:nvPr/>
          </p:nvSpPr>
          <p:spPr bwMode="auto">
            <a:xfrm>
              <a:off x="3936" y="110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720" name="Rectangle 405"/>
            <p:cNvSpPr>
              <a:spLocks noChangeArrowheads="1"/>
            </p:cNvSpPr>
            <p:nvPr/>
          </p:nvSpPr>
          <p:spPr bwMode="auto">
            <a:xfrm>
              <a:off x="3840" y="120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721" name="Rectangle 406"/>
            <p:cNvSpPr>
              <a:spLocks noChangeArrowheads="1"/>
            </p:cNvSpPr>
            <p:nvPr/>
          </p:nvSpPr>
          <p:spPr bwMode="auto">
            <a:xfrm>
              <a:off x="2496" y="129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722" name="Rectangle 407"/>
            <p:cNvSpPr>
              <a:spLocks noChangeArrowheads="1"/>
            </p:cNvSpPr>
            <p:nvPr/>
          </p:nvSpPr>
          <p:spPr bwMode="auto">
            <a:xfrm>
              <a:off x="2592" y="139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723" name="Rectangle 408"/>
            <p:cNvSpPr>
              <a:spLocks noChangeArrowheads="1"/>
            </p:cNvSpPr>
            <p:nvPr/>
          </p:nvSpPr>
          <p:spPr bwMode="auto">
            <a:xfrm>
              <a:off x="2592" y="129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724" name="Rectangle 409"/>
            <p:cNvSpPr>
              <a:spLocks noChangeArrowheads="1"/>
            </p:cNvSpPr>
            <p:nvPr/>
          </p:nvSpPr>
          <p:spPr bwMode="auto">
            <a:xfrm>
              <a:off x="2496" y="139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725" name="Rectangle 410"/>
            <p:cNvSpPr>
              <a:spLocks noChangeArrowheads="1"/>
            </p:cNvSpPr>
            <p:nvPr/>
          </p:nvSpPr>
          <p:spPr bwMode="auto">
            <a:xfrm>
              <a:off x="2688" y="129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726" name="Rectangle 411"/>
            <p:cNvSpPr>
              <a:spLocks noChangeArrowheads="1"/>
            </p:cNvSpPr>
            <p:nvPr/>
          </p:nvSpPr>
          <p:spPr bwMode="auto">
            <a:xfrm>
              <a:off x="2784" y="139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727" name="Rectangle 412"/>
            <p:cNvSpPr>
              <a:spLocks noChangeArrowheads="1"/>
            </p:cNvSpPr>
            <p:nvPr/>
          </p:nvSpPr>
          <p:spPr bwMode="auto">
            <a:xfrm>
              <a:off x="2784" y="129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728" name="Rectangle 413"/>
            <p:cNvSpPr>
              <a:spLocks noChangeArrowheads="1"/>
            </p:cNvSpPr>
            <p:nvPr/>
          </p:nvSpPr>
          <p:spPr bwMode="auto">
            <a:xfrm>
              <a:off x="2688" y="139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729" name="Rectangle 414"/>
            <p:cNvSpPr>
              <a:spLocks noChangeArrowheads="1"/>
            </p:cNvSpPr>
            <p:nvPr/>
          </p:nvSpPr>
          <p:spPr bwMode="auto">
            <a:xfrm>
              <a:off x="2496" y="148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730" name="Rectangle 415"/>
            <p:cNvSpPr>
              <a:spLocks noChangeArrowheads="1"/>
            </p:cNvSpPr>
            <p:nvPr/>
          </p:nvSpPr>
          <p:spPr bwMode="auto">
            <a:xfrm>
              <a:off x="2592" y="158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731" name="Rectangle 416"/>
            <p:cNvSpPr>
              <a:spLocks noChangeArrowheads="1"/>
            </p:cNvSpPr>
            <p:nvPr/>
          </p:nvSpPr>
          <p:spPr bwMode="auto">
            <a:xfrm>
              <a:off x="2592" y="148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732" name="Rectangle 417"/>
            <p:cNvSpPr>
              <a:spLocks noChangeArrowheads="1"/>
            </p:cNvSpPr>
            <p:nvPr/>
          </p:nvSpPr>
          <p:spPr bwMode="auto">
            <a:xfrm>
              <a:off x="2496" y="158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733" name="Rectangle 418"/>
            <p:cNvSpPr>
              <a:spLocks noChangeArrowheads="1"/>
            </p:cNvSpPr>
            <p:nvPr/>
          </p:nvSpPr>
          <p:spPr bwMode="auto">
            <a:xfrm>
              <a:off x="2688" y="148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734" name="Rectangle 419"/>
            <p:cNvSpPr>
              <a:spLocks noChangeArrowheads="1"/>
            </p:cNvSpPr>
            <p:nvPr/>
          </p:nvSpPr>
          <p:spPr bwMode="auto">
            <a:xfrm>
              <a:off x="2784" y="158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735" name="Rectangle 420"/>
            <p:cNvSpPr>
              <a:spLocks noChangeArrowheads="1"/>
            </p:cNvSpPr>
            <p:nvPr/>
          </p:nvSpPr>
          <p:spPr bwMode="auto">
            <a:xfrm>
              <a:off x="2784" y="148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736" name="Rectangle 421"/>
            <p:cNvSpPr>
              <a:spLocks noChangeArrowheads="1"/>
            </p:cNvSpPr>
            <p:nvPr/>
          </p:nvSpPr>
          <p:spPr bwMode="auto">
            <a:xfrm>
              <a:off x="2688" y="158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737" name="Rectangle 422"/>
            <p:cNvSpPr>
              <a:spLocks noChangeArrowheads="1"/>
            </p:cNvSpPr>
            <p:nvPr/>
          </p:nvSpPr>
          <p:spPr bwMode="auto">
            <a:xfrm>
              <a:off x="2880" y="129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738" name="Rectangle 423"/>
            <p:cNvSpPr>
              <a:spLocks noChangeArrowheads="1"/>
            </p:cNvSpPr>
            <p:nvPr/>
          </p:nvSpPr>
          <p:spPr bwMode="auto">
            <a:xfrm>
              <a:off x="2976" y="139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739" name="Rectangle 424"/>
            <p:cNvSpPr>
              <a:spLocks noChangeArrowheads="1"/>
            </p:cNvSpPr>
            <p:nvPr/>
          </p:nvSpPr>
          <p:spPr bwMode="auto">
            <a:xfrm>
              <a:off x="2976" y="129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740" name="Rectangle 425"/>
            <p:cNvSpPr>
              <a:spLocks noChangeArrowheads="1"/>
            </p:cNvSpPr>
            <p:nvPr/>
          </p:nvSpPr>
          <p:spPr bwMode="auto">
            <a:xfrm>
              <a:off x="2880" y="139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741" name="Rectangle 426"/>
            <p:cNvSpPr>
              <a:spLocks noChangeArrowheads="1"/>
            </p:cNvSpPr>
            <p:nvPr/>
          </p:nvSpPr>
          <p:spPr bwMode="auto">
            <a:xfrm>
              <a:off x="3072" y="129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742" name="Rectangle 427"/>
            <p:cNvSpPr>
              <a:spLocks noChangeArrowheads="1"/>
            </p:cNvSpPr>
            <p:nvPr/>
          </p:nvSpPr>
          <p:spPr bwMode="auto">
            <a:xfrm>
              <a:off x="3168" y="139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743" name="Rectangle 428"/>
            <p:cNvSpPr>
              <a:spLocks noChangeArrowheads="1"/>
            </p:cNvSpPr>
            <p:nvPr/>
          </p:nvSpPr>
          <p:spPr bwMode="auto">
            <a:xfrm>
              <a:off x="3168" y="129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744" name="Rectangle 429"/>
            <p:cNvSpPr>
              <a:spLocks noChangeArrowheads="1"/>
            </p:cNvSpPr>
            <p:nvPr/>
          </p:nvSpPr>
          <p:spPr bwMode="auto">
            <a:xfrm>
              <a:off x="3072" y="139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745" name="Rectangle 430"/>
            <p:cNvSpPr>
              <a:spLocks noChangeArrowheads="1"/>
            </p:cNvSpPr>
            <p:nvPr/>
          </p:nvSpPr>
          <p:spPr bwMode="auto">
            <a:xfrm>
              <a:off x="2880" y="148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746" name="Rectangle 431"/>
            <p:cNvSpPr>
              <a:spLocks noChangeArrowheads="1"/>
            </p:cNvSpPr>
            <p:nvPr/>
          </p:nvSpPr>
          <p:spPr bwMode="auto">
            <a:xfrm>
              <a:off x="2976" y="158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747" name="Rectangle 432"/>
            <p:cNvSpPr>
              <a:spLocks noChangeArrowheads="1"/>
            </p:cNvSpPr>
            <p:nvPr/>
          </p:nvSpPr>
          <p:spPr bwMode="auto">
            <a:xfrm>
              <a:off x="2976" y="148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748" name="Rectangle 433"/>
            <p:cNvSpPr>
              <a:spLocks noChangeArrowheads="1"/>
            </p:cNvSpPr>
            <p:nvPr/>
          </p:nvSpPr>
          <p:spPr bwMode="auto">
            <a:xfrm>
              <a:off x="2880" y="158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749" name="Rectangle 434"/>
            <p:cNvSpPr>
              <a:spLocks noChangeArrowheads="1"/>
            </p:cNvSpPr>
            <p:nvPr/>
          </p:nvSpPr>
          <p:spPr bwMode="auto">
            <a:xfrm>
              <a:off x="3072" y="148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750" name="Rectangle 435"/>
            <p:cNvSpPr>
              <a:spLocks noChangeArrowheads="1"/>
            </p:cNvSpPr>
            <p:nvPr/>
          </p:nvSpPr>
          <p:spPr bwMode="auto">
            <a:xfrm>
              <a:off x="3168" y="158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751" name="Rectangle 436"/>
            <p:cNvSpPr>
              <a:spLocks noChangeArrowheads="1"/>
            </p:cNvSpPr>
            <p:nvPr/>
          </p:nvSpPr>
          <p:spPr bwMode="auto">
            <a:xfrm>
              <a:off x="3168" y="148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752" name="Rectangle 437"/>
            <p:cNvSpPr>
              <a:spLocks noChangeArrowheads="1"/>
            </p:cNvSpPr>
            <p:nvPr/>
          </p:nvSpPr>
          <p:spPr bwMode="auto">
            <a:xfrm>
              <a:off x="3072" y="158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753" name="Rectangle 438"/>
            <p:cNvSpPr>
              <a:spLocks noChangeArrowheads="1"/>
            </p:cNvSpPr>
            <p:nvPr/>
          </p:nvSpPr>
          <p:spPr bwMode="auto">
            <a:xfrm>
              <a:off x="2496" y="168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754" name="Rectangle 439"/>
            <p:cNvSpPr>
              <a:spLocks noChangeArrowheads="1"/>
            </p:cNvSpPr>
            <p:nvPr/>
          </p:nvSpPr>
          <p:spPr bwMode="auto">
            <a:xfrm>
              <a:off x="2592" y="177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755" name="Rectangle 440"/>
            <p:cNvSpPr>
              <a:spLocks noChangeArrowheads="1"/>
            </p:cNvSpPr>
            <p:nvPr/>
          </p:nvSpPr>
          <p:spPr bwMode="auto">
            <a:xfrm>
              <a:off x="2592" y="168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756" name="Rectangle 441"/>
            <p:cNvSpPr>
              <a:spLocks noChangeArrowheads="1"/>
            </p:cNvSpPr>
            <p:nvPr/>
          </p:nvSpPr>
          <p:spPr bwMode="auto">
            <a:xfrm>
              <a:off x="2496" y="177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757" name="Rectangle 442"/>
            <p:cNvSpPr>
              <a:spLocks noChangeArrowheads="1"/>
            </p:cNvSpPr>
            <p:nvPr/>
          </p:nvSpPr>
          <p:spPr bwMode="auto">
            <a:xfrm>
              <a:off x="2688" y="1680"/>
              <a:ext cx="96" cy="96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758" name="Rectangle 443"/>
            <p:cNvSpPr>
              <a:spLocks noChangeArrowheads="1"/>
            </p:cNvSpPr>
            <p:nvPr/>
          </p:nvSpPr>
          <p:spPr bwMode="auto">
            <a:xfrm>
              <a:off x="2784" y="1776"/>
              <a:ext cx="96" cy="96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759" name="Rectangle 444"/>
            <p:cNvSpPr>
              <a:spLocks noChangeArrowheads="1"/>
            </p:cNvSpPr>
            <p:nvPr/>
          </p:nvSpPr>
          <p:spPr bwMode="auto">
            <a:xfrm>
              <a:off x="2784" y="1680"/>
              <a:ext cx="96" cy="96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760" name="Rectangle 445"/>
            <p:cNvSpPr>
              <a:spLocks noChangeArrowheads="1"/>
            </p:cNvSpPr>
            <p:nvPr/>
          </p:nvSpPr>
          <p:spPr bwMode="auto">
            <a:xfrm>
              <a:off x="2688" y="1776"/>
              <a:ext cx="96" cy="96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761" name="Rectangle 446"/>
            <p:cNvSpPr>
              <a:spLocks noChangeArrowheads="1"/>
            </p:cNvSpPr>
            <p:nvPr/>
          </p:nvSpPr>
          <p:spPr bwMode="auto">
            <a:xfrm>
              <a:off x="2496" y="187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762" name="Rectangle 447"/>
            <p:cNvSpPr>
              <a:spLocks noChangeArrowheads="1"/>
            </p:cNvSpPr>
            <p:nvPr/>
          </p:nvSpPr>
          <p:spPr bwMode="auto">
            <a:xfrm>
              <a:off x="2592" y="196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763" name="Rectangle 448"/>
            <p:cNvSpPr>
              <a:spLocks noChangeArrowheads="1"/>
            </p:cNvSpPr>
            <p:nvPr/>
          </p:nvSpPr>
          <p:spPr bwMode="auto">
            <a:xfrm>
              <a:off x="2592" y="187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764" name="Rectangle 449"/>
            <p:cNvSpPr>
              <a:spLocks noChangeArrowheads="1"/>
            </p:cNvSpPr>
            <p:nvPr/>
          </p:nvSpPr>
          <p:spPr bwMode="auto">
            <a:xfrm>
              <a:off x="2496" y="196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765" name="Rectangle 450"/>
            <p:cNvSpPr>
              <a:spLocks noChangeArrowheads="1"/>
            </p:cNvSpPr>
            <p:nvPr/>
          </p:nvSpPr>
          <p:spPr bwMode="auto">
            <a:xfrm>
              <a:off x="2688" y="187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766" name="Rectangle 451"/>
            <p:cNvSpPr>
              <a:spLocks noChangeArrowheads="1"/>
            </p:cNvSpPr>
            <p:nvPr/>
          </p:nvSpPr>
          <p:spPr bwMode="auto">
            <a:xfrm>
              <a:off x="2784" y="196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767" name="Rectangle 452"/>
            <p:cNvSpPr>
              <a:spLocks noChangeArrowheads="1"/>
            </p:cNvSpPr>
            <p:nvPr/>
          </p:nvSpPr>
          <p:spPr bwMode="auto">
            <a:xfrm>
              <a:off x="2784" y="187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768" name="Rectangle 453"/>
            <p:cNvSpPr>
              <a:spLocks noChangeArrowheads="1"/>
            </p:cNvSpPr>
            <p:nvPr/>
          </p:nvSpPr>
          <p:spPr bwMode="auto">
            <a:xfrm>
              <a:off x="2688" y="196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769" name="Rectangle 454"/>
            <p:cNvSpPr>
              <a:spLocks noChangeArrowheads="1"/>
            </p:cNvSpPr>
            <p:nvPr/>
          </p:nvSpPr>
          <p:spPr bwMode="auto">
            <a:xfrm>
              <a:off x="2880" y="168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770" name="Rectangle 455"/>
            <p:cNvSpPr>
              <a:spLocks noChangeArrowheads="1"/>
            </p:cNvSpPr>
            <p:nvPr/>
          </p:nvSpPr>
          <p:spPr bwMode="auto">
            <a:xfrm>
              <a:off x="2976" y="177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771" name="Rectangle 456"/>
            <p:cNvSpPr>
              <a:spLocks noChangeArrowheads="1"/>
            </p:cNvSpPr>
            <p:nvPr/>
          </p:nvSpPr>
          <p:spPr bwMode="auto">
            <a:xfrm>
              <a:off x="2976" y="168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772" name="Rectangle 457"/>
            <p:cNvSpPr>
              <a:spLocks noChangeArrowheads="1"/>
            </p:cNvSpPr>
            <p:nvPr/>
          </p:nvSpPr>
          <p:spPr bwMode="auto">
            <a:xfrm>
              <a:off x="2880" y="177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773" name="Rectangle 458"/>
            <p:cNvSpPr>
              <a:spLocks noChangeArrowheads="1"/>
            </p:cNvSpPr>
            <p:nvPr/>
          </p:nvSpPr>
          <p:spPr bwMode="auto">
            <a:xfrm>
              <a:off x="3072" y="168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774" name="Rectangle 459"/>
            <p:cNvSpPr>
              <a:spLocks noChangeArrowheads="1"/>
            </p:cNvSpPr>
            <p:nvPr/>
          </p:nvSpPr>
          <p:spPr bwMode="auto">
            <a:xfrm>
              <a:off x="3168" y="177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775" name="Rectangle 460"/>
            <p:cNvSpPr>
              <a:spLocks noChangeArrowheads="1"/>
            </p:cNvSpPr>
            <p:nvPr/>
          </p:nvSpPr>
          <p:spPr bwMode="auto">
            <a:xfrm>
              <a:off x="3168" y="168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776" name="Rectangle 461"/>
            <p:cNvSpPr>
              <a:spLocks noChangeArrowheads="1"/>
            </p:cNvSpPr>
            <p:nvPr/>
          </p:nvSpPr>
          <p:spPr bwMode="auto">
            <a:xfrm>
              <a:off x="3072" y="177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777" name="Rectangle 462"/>
            <p:cNvSpPr>
              <a:spLocks noChangeArrowheads="1"/>
            </p:cNvSpPr>
            <p:nvPr/>
          </p:nvSpPr>
          <p:spPr bwMode="auto">
            <a:xfrm>
              <a:off x="2880" y="187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778" name="Rectangle 463"/>
            <p:cNvSpPr>
              <a:spLocks noChangeArrowheads="1"/>
            </p:cNvSpPr>
            <p:nvPr/>
          </p:nvSpPr>
          <p:spPr bwMode="auto">
            <a:xfrm>
              <a:off x="2976" y="196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779" name="Rectangle 464"/>
            <p:cNvSpPr>
              <a:spLocks noChangeArrowheads="1"/>
            </p:cNvSpPr>
            <p:nvPr/>
          </p:nvSpPr>
          <p:spPr bwMode="auto">
            <a:xfrm>
              <a:off x="2976" y="187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780" name="Rectangle 465"/>
            <p:cNvSpPr>
              <a:spLocks noChangeArrowheads="1"/>
            </p:cNvSpPr>
            <p:nvPr/>
          </p:nvSpPr>
          <p:spPr bwMode="auto">
            <a:xfrm>
              <a:off x="2880" y="196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781" name="Rectangle 466"/>
            <p:cNvSpPr>
              <a:spLocks noChangeArrowheads="1"/>
            </p:cNvSpPr>
            <p:nvPr/>
          </p:nvSpPr>
          <p:spPr bwMode="auto">
            <a:xfrm>
              <a:off x="3072" y="187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782" name="Rectangle 467"/>
            <p:cNvSpPr>
              <a:spLocks noChangeArrowheads="1"/>
            </p:cNvSpPr>
            <p:nvPr/>
          </p:nvSpPr>
          <p:spPr bwMode="auto">
            <a:xfrm>
              <a:off x="3168" y="196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783" name="Rectangle 468"/>
            <p:cNvSpPr>
              <a:spLocks noChangeArrowheads="1"/>
            </p:cNvSpPr>
            <p:nvPr/>
          </p:nvSpPr>
          <p:spPr bwMode="auto">
            <a:xfrm>
              <a:off x="3168" y="187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784" name="Rectangle 469"/>
            <p:cNvSpPr>
              <a:spLocks noChangeArrowheads="1"/>
            </p:cNvSpPr>
            <p:nvPr/>
          </p:nvSpPr>
          <p:spPr bwMode="auto">
            <a:xfrm>
              <a:off x="3072" y="196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785" name="Rectangle 470"/>
            <p:cNvSpPr>
              <a:spLocks noChangeArrowheads="1"/>
            </p:cNvSpPr>
            <p:nvPr/>
          </p:nvSpPr>
          <p:spPr bwMode="auto">
            <a:xfrm>
              <a:off x="3264" y="129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786" name="Rectangle 471"/>
            <p:cNvSpPr>
              <a:spLocks noChangeArrowheads="1"/>
            </p:cNvSpPr>
            <p:nvPr/>
          </p:nvSpPr>
          <p:spPr bwMode="auto">
            <a:xfrm>
              <a:off x="3360" y="139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787" name="Rectangle 472"/>
            <p:cNvSpPr>
              <a:spLocks noChangeArrowheads="1"/>
            </p:cNvSpPr>
            <p:nvPr/>
          </p:nvSpPr>
          <p:spPr bwMode="auto">
            <a:xfrm>
              <a:off x="3360" y="129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788" name="Rectangle 473"/>
            <p:cNvSpPr>
              <a:spLocks noChangeArrowheads="1"/>
            </p:cNvSpPr>
            <p:nvPr/>
          </p:nvSpPr>
          <p:spPr bwMode="auto">
            <a:xfrm>
              <a:off x="3264" y="139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789" name="Rectangle 474"/>
            <p:cNvSpPr>
              <a:spLocks noChangeArrowheads="1"/>
            </p:cNvSpPr>
            <p:nvPr/>
          </p:nvSpPr>
          <p:spPr bwMode="auto">
            <a:xfrm>
              <a:off x="3456" y="129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790" name="Rectangle 475"/>
            <p:cNvSpPr>
              <a:spLocks noChangeArrowheads="1"/>
            </p:cNvSpPr>
            <p:nvPr/>
          </p:nvSpPr>
          <p:spPr bwMode="auto">
            <a:xfrm>
              <a:off x="3552" y="139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791" name="Rectangle 476"/>
            <p:cNvSpPr>
              <a:spLocks noChangeArrowheads="1"/>
            </p:cNvSpPr>
            <p:nvPr/>
          </p:nvSpPr>
          <p:spPr bwMode="auto">
            <a:xfrm>
              <a:off x="3552" y="129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792" name="Rectangle 477"/>
            <p:cNvSpPr>
              <a:spLocks noChangeArrowheads="1"/>
            </p:cNvSpPr>
            <p:nvPr/>
          </p:nvSpPr>
          <p:spPr bwMode="auto">
            <a:xfrm>
              <a:off x="3456" y="139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793" name="Rectangle 478"/>
            <p:cNvSpPr>
              <a:spLocks noChangeArrowheads="1"/>
            </p:cNvSpPr>
            <p:nvPr/>
          </p:nvSpPr>
          <p:spPr bwMode="auto">
            <a:xfrm>
              <a:off x="3264" y="148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794" name="Rectangle 479"/>
            <p:cNvSpPr>
              <a:spLocks noChangeArrowheads="1"/>
            </p:cNvSpPr>
            <p:nvPr/>
          </p:nvSpPr>
          <p:spPr bwMode="auto">
            <a:xfrm>
              <a:off x="3360" y="158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795" name="Rectangle 480"/>
            <p:cNvSpPr>
              <a:spLocks noChangeArrowheads="1"/>
            </p:cNvSpPr>
            <p:nvPr/>
          </p:nvSpPr>
          <p:spPr bwMode="auto">
            <a:xfrm>
              <a:off x="3360" y="148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796" name="Rectangle 481"/>
            <p:cNvSpPr>
              <a:spLocks noChangeArrowheads="1"/>
            </p:cNvSpPr>
            <p:nvPr/>
          </p:nvSpPr>
          <p:spPr bwMode="auto">
            <a:xfrm>
              <a:off x="3264" y="158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797" name="Rectangle 482"/>
            <p:cNvSpPr>
              <a:spLocks noChangeArrowheads="1"/>
            </p:cNvSpPr>
            <p:nvPr/>
          </p:nvSpPr>
          <p:spPr bwMode="auto">
            <a:xfrm>
              <a:off x="3456" y="148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798" name="Rectangle 483"/>
            <p:cNvSpPr>
              <a:spLocks noChangeArrowheads="1"/>
            </p:cNvSpPr>
            <p:nvPr/>
          </p:nvSpPr>
          <p:spPr bwMode="auto">
            <a:xfrm>
              <a:off x="3552" y="158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799" name="Rectangle 484"/>
            <p:cNvSpPr>
              <a:spLocks noChangeArrowheads="1"/>
            </p:cNvSpPr>
            <p:nvPr/>
          </p:nvSpPr>
          <p:spPr bwMode="auto">
            <a:xfrm>
              <a:off x="3552" y="148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800" name="Rectangle 485"/>
            <p:cNvSpPr>
              <a:spLocks noChangeArrowheads="1"/>
            </p:cNvSpPr>
            <p:nvPr/>
          </p:nvSpPr>
          <p:spPr bwMode="auto">
            <a:xfrm>
              <a:off x="3456" y="158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801" name="Rectangle 486"/>
            <p:cNvSpPr>
              <a:spLocks noChangeArrowheads="1"/>
            </p:cNvSpPr>
            <p:nvPr/>
          </p:nvSpPr>
          <p:spPr bwMode="auto">
            <a:xfrm>
              <a:off x="3648" y="1296"/>
              <a:ext cx="96" cy="96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802" name="Rectangle 487"/>
            <p:cNvSpPr>
              <a:spLocks noChangeArrowheads="1"/>
            </p:cNvSpPr>
            <p:nvPr/>
          </p:nvSpPr>
          <p:spPr bwMode="auto">
            <a:xfrm>
              <a:off x="3744" y="139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803" name="Rectangle 488"/>
            <p:cNvSpPr>
              <a:spLocks noChangeArrowheads="1"/>
            </p:cNvSpPr>
            <p:nvPr/>
          </p:nvSpPr>
          <p:spPr bwMode="auto">
            <a:xfrm>
              <a:off x="3744" y="129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804" name="Rectangle 489"/>
            <p:cNvSpPr>
              <a:spLocks noChangeArrowheads="1"/>
            </p:cNvSpPr>
            <p:nvPr/>
          </p:nvSpPr>
          <p:spPr bwMode="auto">
            <a:xfrm>
              <a:off x="3648" y="1392"/>
              <a:ext cx="96" cy="96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805" name="Rectangle 490"/>
            <p:cNvSpPr>
              <a:spLocks noChangeArrowheads="1"/>
            </p:cNvSpPr>
            <p:nvPr/>
          </p:nvSpPr>
          <p:spPr bwMode="auto">
            <a:xfrm>
              <a:off x="3840" y="129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806" name="Rectangle 491"/>
            <p:cNvSpPr>
              <a:spLocks noChangeArrowheads="1"/>
            </p:cNvSpPr>
            <p:nvPr/>
          </p:nvSpPr>
          <p:spPr bwMode="auto">
            <a:xfrm>
              <a:off x="3936" y="139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807" name="Rectangle 492"/>
            <p:cNvSpPr>
              <a:spLocks noChangeArrowheads="1"/>
            </p:cNvSpPr>
            <p:nvPr/>
          </p:nvSpPr>
          <p:spPr bwMode="auto">
            <a:xfrm>
              <a:off x="3936" y="129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808" name="Rectangle 493"/>
            <p:cNvSpPr>
              <a:spLocks noChangeArrowheads="1"/>
            </p:cNvSpPr>
            <p:nvPr/>
          </p:nvSpPr>
          <p:spPr bwMode="auto">
            <a:xfrm>
              <a:off x="3840" y="139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809" name="Rectangle 494"/>
            <p:cNvSpPr>
              <a:spLocks noChangeArrowheads="1"/>
            </p:cNvSpPr>
            <p:nvPr/>
          </p:nvSpPr>
          <p:spPr bwMode="auto">
            <a:xfrm>
              <a:off x="3648" y="1488"/>
              <a:ext cx="96" cy="96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810" name="Rectangle 495"/>
            <p:cNvSpPr>
              <a:spLocks noChangeArrowheads="1"/>
            </p:cNvSpPr>
            <p:nvPr/>
          </p:nvSpPr>
          <p:spPr bwMode="auto">
            <a:xfrm>
              <a:off x="3744" y="158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811" name="Rectangle 496"/>
            <p:cNvSpPr>
              <a:spLocks noChangeArrowheads="1"/>
            </p:cNvSpPr>
            <p:nvPr/>
          </p:nvSpPr>
          <p:spPr bwMode="auto">
            <a:xfrm>
              <a:off x="3744" y="148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812" name="Rectangle 497"/>
            <p:cNvSpPr>
              <a:spLocks noChangeArrowheads="1"/>
            </p:cNvSpPr>
            <p:nvPr/>
          </p:nvSpPr>
          <p:spPr bwMode="auto">
            <a:xfrm>
              <a:off x="3648" y="158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813" name="Rectangle 498"/>
            <p:cNvSpPr>
              <a:spLocks noChangeArrowheads="1"/>
            </p:cNvSpPr>
            <p:nvPr/>
          </p:nvSpPr>
          <p:spPr bwMode="auto">
            <a:xfrm>
              <a:off x="3840" y="148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814" name="Rectangle 499"/>
            <p:cNvSpPr>
              <a:spLocks noChangeArrowheads="1"/>
            </p:cNvSpPr>
            <p:nvPr/>
          </p:nvSpPr>
          <p:spPr bwMode="auto">
            <a:xfrm>
              <a:off x="3936" y="158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815" name="Rectangle 500"/>
            <p:cNvSpPr>
              <a:spLocks noChangeArrowheads="1"/>
            </p:cNvSpPr>
            <p:nvPr/>
          </p:nvSpPr>
          <p:spPr bwMode="auto">
            <a:xfrm>
              <a:off x="3936" y="148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816" name="Rectangle 501"/>
            <p:cNvSpPr>
              <a:spLocks noChangeArrowheads="1"/>
            </p:cNvSpPr>
            <p:nvPr/>
          </p:nvSpPr>
          <p:spPr bwMode="auto">
            <a:xfrm>
              <a:off x="3840" y="158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817" name="Rectangle 502"/>
            <p:cNvSpPr>
              <a:spLocks noChangeArrowheads="1"/>
            </p:cNvSpPr>
            <p:nvPr/>
          </p:nvSpPr>
          <p:spPr bwMode="auto">
            <a:xfrm>
              <a:off x="3264" y="168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818" name="Rectangle 503"/>
            <p:cNvSpPr>
              <a:spLocks noChangeArrowheads="1"/>
            </p:cNvSpPr>
            <p:nvPr/>
          </p:nvSpPr>
          <p:spPr bwMode="auto">
            <a:xfrm>
              <a:off x="3360" y="177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819" name="Rectangle 504"/>
            <p:cNvSpPr>
              <a:spLocks noChangeArrowheads="1"/>
            </p:cNvSpPr>
            <p:nvPr/>
          </p:nvSpPr>
          <p:spPr bwMode="auto">
            <a:xfrm>
              <a:off x="3360" y="168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820" name="Rectangle 505"/>
            <p:cNvSpPr>
              <a:spLocks noChangeArrowheads="1"/>
            </p:cNvSpPr>
            <p:nvPr/>
          </p:nvSpPr>
          <p:spPr bwMode="auto">
            <a:xfrm>
              <a:off x="3264" y="177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821" name="Rectangle 506"/>
            <p:cNvSpPr>
              <a:spLocks noChangeArrowheads="1"/>
            </p:cNvSpPr>
            <p:nvPr/>
          </p:nvSpPr>
          <p:spPr bwMode="auto">
            <a:xfrm>
              <a:off x="3456" y="168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822" name="Rectangle 507"/>
            <p:cNvSpPr>
              <a:spLocks noChangeArrowheads="1"/>
            </p:cNvSpPr>
            <p:nvPr/>
          </p:nvSpPr>
          <p:spPr bwMode="auto">
            <a:xfrm>
              <a:off x="3552" y="177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823" name="Rectangle 508"/>
            <p:cNvSpPr>
              <a:spLocks noChangeArrowheads="1"/>
            </p:cNvSpPr>
            <p:nvPr/>
          </p:nvSpPr>
          <p:spPr bwMode="auto">
            <a:xfrm>
              <a:off x="3552" y="168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824" name="Rectangle 509"/>
            <p:cNvSpPr>
              <a:spLocks noChangeArrowheads="1"/>
            </p:cNvSpPr>
            <p:nvPr/>
          </p:nvSpPr>
          <p:spPr bwMode="auto">
            <a:xfrm>
              <a:off x="3456" y="177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825" name="Rectangle 510"/>
            <p:cNvSpPr>
              <a:spLocks noChangeArrowheads="1"/>
            </p:cNvSpPr>
            <p:nvPr/>
          </p:nvSpPr>
          <p:spPr bwMode="auto">
            <a:xfrm>
              <a:off x="3264" y="187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826" name="Rectangle 511"/>
            <p:cNvSpPr>
              <a:spLocks noChangeArrowheads="1"/>
            </p:cNvSpPr>
            <p:nvPr/>
          </p:nvSpPr>
          <p:spPr bwMode="auto">
            <a:xfrm>
              <a:off x="3360" y="196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827" name="Rectangle 512"/>
            <p:cNvSpPr>
              <a:spLocks noChangeArrowheads="1"/>
            </p:cNvSpPr>
            <p:nvPr/>
          </p:nvSpPr>
          <p:spPr bwMode="auto">
            <a:xfrm>
              <a:off x="3360" y="187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828" name="Rectangle 513"/>
            <p:cNvSpPr>
              <a:spLocks noChangeArrowheads="1"/>
            </p:cNvSpPr>
            <p:nvPr/>
          </p:nvSpPr>
          <p:spPr bwMode="auto">
            <a:xfrm>
              <a:off x="3264" y="196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829" name="Rectangle 514"/>
            <p:cNvSpPr>
              <a:spLocks noChangeArrowheads="1"/>
            </p:cNvSpPr>
            <p:nvPr/>
          </p:nvSpPr>
          <p:spPr bwMode="auto">
            <a:xfrm>
              <a:off x="3456" y="187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830" name="Rectangle 515"/>
            <p:cNvSpPr>
              <a:spLocks noChangeArrowheads="1"/>
            </p:cNvSpPr>
            <p:nvPr/>
          </p:nvSpPr>
          <p:spPr bwMode="auto">
            <a:xfrm>
              <a:off x="3552" y="196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831" name="Rectangle 516"/>
            <p:cNvSpPr>
              <a:spLocks noChangeArrowheads="1"/>
            </p:cNvSpPr>
            <p:nvPr/>
          </p:nvSpPr>
          <p:spPr bwMode="auto">
            <a:xfrm>
              <a:off x="3552" y="187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832" name="Rectangle 517"/>
            <p:cNvSpPr>
              <a:spLocks noChangeArrowheads="1"/>
            </p:cNvSpPr>
            <p:nvPr/>
          </p:nvSpPr>
          <p:spPr bwMode="auto">
            <a:xfrm>
              <a:off x="3456" y="196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833" name="Rectangle 518"/>
            <p:cNvSpPr>
              <a:spLocks noChangeArrowheads="1"/>
            </p:cNvSpPr>
            <p:nvPr/>
          </p:nvSpPr>
          <p:spPr bwMode="auto">
            <a:xfrm>
              <a:off x="3648" y="168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834" name="Rectangle 519"/>
            <p:cNvSpPr>
              <a:spLocks noChangeArrowheads="1"/>
            </p:cNvSpPr>
            <p:nvPr/>
          </p:nvSpPr>
          <p:spPr bwMode="auto">
            <a:xfrm>
              <a:off x="3744" y="177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835" name="Rectangle 520"/>
            <p:cNvSpPr>
              <a:spLocks noChangeArrowheads="1"/>
            </p:cNvSpPr>
            <p:nvPr/>
          </p:nvSpPr>
          <p:spPr bwMode="auto">
            <a:xfrm>
              <a:off x="3744" y="168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836" name="Rectangle 521"/>
            <p:cNvSpPr>
              <a:spLocks noChangeArrowheads="1"/>
            </p:cNvSpPr>
            <p:nvPr/>
          </p:nvSpPr>
          <p:spPr bwMode="auto">
            <a:xfrm>
              <a:off x="3648" y="177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837" name="Rectangle 522"/>
            <p:cNvSpPr>
              <a:spLocks noChangeArrowheads="1"/>
            </p:cNvSpPr>
            <p:nvPr/>
          </p:nvSpPr>
          <p:spPr bwMode="auto">
            <a:xfrm>
              <a:off x="3840" y="168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838" name="Rectangle 523"/>
            <p:cNvSpPr>
              <a:spLocks noChangeArrowheads="1"/>
            </p:cNvSpPr>
            <p:nvPr/>
          </p:nvSpPr>
          <p:spPr bwMode="auto">
            <a:xfrm>
              <a:off x="3936" y="177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839" name="Rectangle 524"/>
            <p:cNvSpPr>
              <a:spLocks noChangeArrowheads="1"/>
            </p:cNvSpPr>
            <p:nvPr/>
          </p:nvSpPr>
          <p:spPr bwMode="auto">
            <a:xfrm>
              <a:off x="3936" y="168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840" name="Rectangle 525"/>
            <p:cNvSpPr>
              <a:spLocks noChangeArrowheads="1"/>
            </p:cNvSpPr>
            <p:nvPr/>
          </p:nvSpPr>
          <p:spPr bwMode="auto">
            <a:xfrm>
              <a:off x="3840" y="177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841" name="Rectangle 526"/>
            <p:cNvSpPr>
              <a:spLocks noChangeArrowheads="1"/>
            </p:cNvSpPr>
            <p:nvPr/>
          </p:nvSpPr>
          <p:spPr bwMode="auto">
            <a:xfrm>
              <a:off x="3648" y="187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842" name="Rectangle 527"/>
            <p:cNvSpPr>
              <a:spLocks noChangeArrowheads="1"/>
            </p:cNvSpPr>
            <p:nvPr/>
          </p:nvSpPr>
          <p:spPr bwMode="auto">
            <a:xfrm>
              <a:off x="3744" y="196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843" name="Rectangle 528"/>
            <p:cNvSpPr>
              <a:spLocks noChangeArrowheads="1"/>
            </p:cNvSpPr>
            <p:nvPr/>
          </p:nvSpPr>
          <p:spPr bwMode="auto">
            <a:xfrm>
              <a:off x="3744" y="187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844" name="Rectangle 529"/>
            <p:cNvSpPr>
              <a:spLocks noChangeArrowheads="1"/>
            </p:cNvSpPr>
            <p:nvPr/>
          </p:nvSpPr>
          <p:spPr bwMode="auto">
            <a:xfrm>
              <a:off x="3648" y="196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845" name="Rectangle 530"/>
            <p:cNvSpPr>
              <a:spLocks noChangeArrowheads="1"/>
            </p:cNvSpPr>
            <p:nvPr/>
          </p:nvSpPr>
          <p:spPr bwMode="auto">
            <a:xfrm>
              <a:off x="3840" y="187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846" name="Rectangle 531"/>
            <p:cNvSpPr>
              <a:spLocks noChangeArrowheads="1"/>
            </p:cNvSpPr>
            <p:nvPr/>
          </p:nvSpPr>
          <p:spPr bwMode="auto">
            <a:xfrm>
              <a:off x="3936" y="196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847" name="Rectangle 532"/>
            <p:cNvSpPr>
              <a:spLocks noChangeArrowheads="1"/>
            </p:cNvSpPr>
            <p:nvPr/>
          </p:nvSpPr>
          <p:spPr bwMode="auto">
            <a:xfrm>
              <a:off x="3936" y="187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848" name="Rectangle 533"/>
            <p:cNvSpPr>
              <a:spLocks noChangeArrowheads="1"/>
            </p:cNvSpPr>
            <p:nvPr/>
          </p:nvSpPr>
          <p:spPr bwMode="auto">
            <a:xfrm>
              <a:off x="3840" y="196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</p:grpSp>
      <p:cxnSp>
        <p:nvCxnSpPr>
          <p:cNvPr id="44041" name="AutoShape 534"/>
          <p:cNvCxnSpPr>
            <a:cxnSpLocks noChangeShapeType="1"/>
            <a:stCxn id="48186" idx="0"/>
            <a:endCxn id="44974" idx="3"/>
          </p:cNvCxnSpPr>
          <p:nvPr/>
        </p:nvCxnSpPr>
        <p:spPr bwMode="auto">
          <a:xfrm rot="16200000" flipH="1" flipV="1">
            <a:off x="2672767" y="1959278"/>
            <a:ext cx="844550" cy="1406665"/>
          </a:xfrm>
          <a:prstGeom prst="curvedConnector4">
            <a:avLst>
              <a:gd name="adj1" fmla="val -27068"/>
              <a:gd name="adj2" fmla="val 62514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4042" name="AutoShape 535"/>
          <p:cNvCxnSpPr>
            <a:cxnSpLocks noChangeShapeType="1"/>
            <a:stCxn id="48179" idx="0"/>
            <a:endCxn id="44721" idx="1"/>
          </p:cNvCxnSpPr>
          <p:nvPr/>
        </p:nvCxnSpPr>
        <p:spPr bwMode="auto">
          <a:xfrm rot="16200000" flipH="1">
            <a:off x="5860289" y="2299701"/>
            <a:ext cx="472914" cy="1290357"/>
          </a:xfrm>
          <a:prstGeom prst="curvedConnector4">
            <a:avLst>
              <a:gd name="adj1" fmla="val -48339"/>
              <a:gd name="adj2" fmla="val 63642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grpSp>
        <p:nvGrpSpPr>
          <p:cNvPr id="44043" name="Group 536"/>
          <p:cNvGrpSpPr>
            <a:grpSpLocks/>
          </p:cNvGrpSpPr>
          <p:nvPr/>
        </p:nvGrpSpPr>
        <p:grpSpPr bwMode="auto">
          <a:xfrm>
            <a:off x="3164681" y="3745286"/>
            <a:ext cx="1196975" cy="914400"/>
            <a:chOff x="720" y="3072"/>
            <a:chExt cx="816" cy="576"/>
          </a:xfrm>
        </p:grpSpPr>
        <p:sp>
          <p:nvSpPr>
            <p:cNvPr id="44586" name="AutoShape 537"/>
            <p:cNvSpPr>
              <a:spLocks noChangeArrowheads="1"/>
            </p:cNvSpPr>
            <p:nvPr/>
          </p:nvSpPr>
          <p:spPr bwMode="auto">
            <a:xfrm>
              <a:off x="720" y="3264"/>
              <a:ext cx="816" cy="384"/>
            </a:xfrm>
            <a:prstGeom prst="cube">
              <a:avLst>
                <a:gd name="adj" fmla="val 25000"/>
              </a:avLst>
            </a:prstGeom>
            <a:solidFill>
              <a:srgbClr val="FFFF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>
                <a:buFontTx/>
                <a:buNone/>
              </a:pPr>
              <a:r>
                <a:rPr lang="en-US" sz="2000" b="0" dirty="0">
                  <a:latin typeface="Courier" charset="0"/>
                </a:rPr>
                <a:t>swap</a:t>
              </a:r>
              <a:endParaRPr lang="en-AU" dirty="0"/>
            </a:p>
          </p:txBody>
        </p:sp>
        <p:grpSp>
          <p:nvGrpSpPr>
            <p:cNvPr id="44587" name="Group 538"/>
            <p:cNvGrpSpPr>
              <a:grpSpLocks/>
            </p:cNvGrpSpPr>
            <p:nvPr/>
          </p:nvGrpSpPr>
          <p:grpSpPr bwMode="auto">
            <a:xfrm>
              <a:off x="912" y="3072"/>
              <a:ext cx="480" cy="288"/>
              <a:chOff x="1536" y="3024"/>
              <a:chExt cx="480" cy="288"/>
            </a:xfrm>
          </p:grpSpPr>
          <p:sp>
            <p:nvSpPr>
              <p:cNvPr id="44588" name="AutoShape 539" descr="Stationery"/>
              <p:cNvSpPr>
                <a:spLocks noChangeArrowheads="1"/>
              </p:cNvSpPr>
              <p:nvPr/>
            </p:nvSpPr>
            <p:spPr bwMode="auto">
              <a:xfrm>
                <a:off x="1536" y="3024"/>
                <a:ext cx="480" cy="288"/>
              </a:xfrm>
              <a:prstGeom prst="roundRect">
                <a:avLst>
                  <a:gd name="adj" fmla="val 16667"/>
                </a:avLst>
              </a:prstGeom>
              <a:blipFill dpi="0" rotWithShape="0">
                <a:blip r:embed="rId2"/>
                <a:srcRect/>
                <a:tile tx="0" ty="0" sx="100000" sy="100000" flip="none" algn="tl"/>
              </a:blip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44589" name="Rectangle 540"/>
              <p:cNvSpPr>
                <a:spLocks noChangeArrowheads="1"/>
              </p:cNvSpPr>
              <p:nvPr/>
            </p:nvSpPr>
            <p:spPr bwMode="auto">
              <a:xfrm>
                <a:off x="1872" y="3072"/>
                <a:ext cx="96" cy="96"/>
              </a:xfrm>
              <a:prstGeom prst="rect">
                <a:avLst/>
              </a:prstGeom>
              <a:solidFill>
                <a:schemeClr val="accent2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44590" name="Line 541"/>
              <p:cNvSpPr>
                <a:spLocks noChangeShapeType="1"/>
              </p:cNvSpPr>
              <p:nvPr/>
            </p:nvSpPr>
            <p:spPr bwMode="auto">
              <a:xfrm>
                <a:off x="1680" y="3120"/>
                <a:ext cx="144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44591" name="Line 542"/>
              <p:cNvSpPr>
                <a:spLocks noChangeShapeType="1"/>
              </p:cNvSpPr>
              <p:nvPr/>
            </p:nvSpPr>
            <p:spPr bwMode="auto">
              <a:xfrm>
                <a:off x="1680" y="3168"/>
                <a:ext cx="144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44592" name="Line 543"/>
              <p:cNvSpPr>
                <a:spLocks noChangeShapeType="1"/>
              </p:cNvSpPr>
              <p:nvPr/>
            </p:nvSpPr>
            <p:spPr bwMode="auto">
              <a:xfrm>
                <a:off x="1680" y="3216"/>
                <a:ext cx="144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</p:grpSp>
      </p:grpSp>
      <p:cxnSp>
        <p:nvCxnSpPr>
          <p:cNvPr id="44044" name="AutoShape 544"/>
          <p:cNvCxnSpPr>
            <a:cxnSpLocks noChangeShapeType="1"/>
            <a:stCxn id="44588" idx="0"/>
            <a:endCxn id="44974" idx="3"/>
          </p:cNvCxnSpPr>
          <p:nvPr/>
        </p:nvCxnSpPr>
        <p:spPr bwMode="auto">
          <a:xfrm rot="16200000" flipV="1">
            <a:off x="2764842" y="2711753"/>
            <a:ext cx="660400" cy="1406665"/>
          </a:xfrm>
          <a:prstGeom prst="curvedConnector2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635" name="Rectangle 3"/>
          <p:cNvSpPr txBox="1">
            <a:spLocks noChangeArrowheads="1"/>
          </p:cNvSpPr>
          <p:nvPr/>
        </p:nvSpPr>
        <p:spPr>
          <a:xfrm>
            <a:off x="3500028" y="5490630"/>
            <a:ext cx="2162770" cy="60914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 smtClean="0">
                <a:latin typeface="Courier" charset="0"/>
                <a:ea typeface="ＭＳ Ｐゴシック" charset="0"/>
              </a:rPr>
              <a:t>swap = map;</a:t>
            </a:r>
            <a:endParaRPr lang="en-AU" sz="2000" dirty="0">
              <a:latin typeface="Courier" charset="0"/>
              <a:ea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38096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5" grpId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107D1E36-D5D6-3F45-B9E8-C481147839DE}" type="slidenum">
              <a:rPr lang="en-AU" sz="1400"/>
              <a:pPr/>
              <a:t>34</a:t>
            </a:fld>
            <a:endParaRPr lang="en-AU" sz="1400" dirty="0"/>
          </a:p>
        </p:txBody>
      </p:sp>
      <p:sp>
        <p:nvSpPr>
          <p:cNvPr id="4403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Times New Roman" charset="0"/>
              </a:rPr>
              <a:t>Contd.</a:t>
            </a:r>
            <a:endParaRPr lang="en-AU" dirty="0">
              <a:latin typeface="Times New Roman" charset="0"/>
            </a:endParaRPr>
          </a:p>
        </p:txBody>
      </p:sp>
      <p:sp>
        <p:nvSpPr>
          <p:cNvPr id="4403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endParaRPr lang="en-US" i="1" dirty="0">
              <a:latin typeface="Times New Roman" charset="0"/>
            </a:endParaRPr>
          </a:p>
          <a:p>
            <a:endParaRPr lang="en-AU" dirty="0">
              <a:latin typeface="Times New Roman" charset="0"/>
            </a:endParaRPr>
          </a:p>
        </p:txBody>
      </p:sp>
      <p:grpSp>
        <p:nvGrpSpPr>
          <p:cNvPr id="44037" name="Group 4"/>
          <p:cNvGrpSpPr>
            <a:grpSpLocks/>
          </p:cNvGrpSpPr>
          <p:nvPr/>
        </p:nvGrpSpPr>
        <p:grpSpPr bwMode="auto">
          <a:xfrm>
            <a:off x="3164681" y="2240336"/>
            <a:ext cx="1196975" cy="914400"/>
            <a:chOff x="720" y="3072"/>
            <a:chExt cx="816" cy="576"/>
          </a:xfrm>
        </p:grpSpPr>
        <p:sp>
          <p:nvSpPr>
            <p:cNvPr id="48184" name="AutoShape 5"/>
            <p:cNvSpPr>
              <a:spLocks noChangeArrowheads="1"/>
            </p:cNvSpPr>
            <p:nvPr/>
          </p:nvSpPr>
          <p:spPr bwMode="auto">
            <a:xfrm>
              <a:off x="720" y="3264"/>
              <a:ext cx="816" cy="384"/>
            </a:xfrm>
            <a:prstGeom prst="cube">
              <a:avLst>
                <a:gd name="adj" fmla="val 25000"/>
              </a:avLst>
            </a:prstGeom>
            <a:solidFill>
              <a:srgbClr val="FFFF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>
                <a:buFontTx/>
                <a:buNone/>
              </a:pPr>
              <a:r>
                <a:rPr lang="en-US" sz="2000" b="0" dirty="0">
                  <a:latin typeface="Courier" charset="0"/>
                </a:rPr>
                <a:t>map</a:t>
              </a:r>
              <a:endParaRPr lang="en-AU" dirty="0"/>
            </a:p>
          </p:txBody>
        </p:sp>
        <p:grpSp>
          <p:nvGrpSpPr>
            <p:cNvPr id="48185" name="Group 6"/>
            <p:cNvGrpSpPr>
              <a:grpSpLocks/>
            </p:cNvGrpSpPr>
            <p:nvPr/>
          </p:nvGrpSpPr>
          <p:grpSpPr bwMode="auto">
            <a:xfrm>
              <a:off x="912" y="3072"/>
              <a:ext cx="480" cy="288"/>
              <a:chOff x="1536" y="3024"/>
              <a:chExt cx="480" cy="288"/>
            </a:xfrm>
          </p:grpSpPr>
          <p:sp>
            <p:nvSpPr>
              <p:cNvPr id="48186" name="AutoShape 7" descr="Stationery"/>
              <p:cNvSpPr>
                <a:spLocks noChangeArrowheads="1"/>
              </p:cNvSpPr>
              <p:nvPr/>
            </p:nvSpPr>
            <p:spPr bwMode="auto">
              <a:xfrm>
                <a:off x="1536" y="3024"/>
                <a:ext cx="480" cy="288"/>
              </a:xfrm>
              <a:prstGeom prst="roundRect">
                <a:avLst>
                  <a:gd name="adj" fmla="val 16667"/>
                </a:avLst>
              </a:prstGeom>
              <a:blipFill dpi="0" rotWithShape="0">
                <a:blip r:embed="rId2"/>
                <a:srcRect/>
                <a:tile tx="0" ty="0" sx="100000" sy="100000" flip="none" algn="tl"/>
              </a:blip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48187" name="Rectangle 8"/>
              <p:cNvSpPr>
                <a:spLocks noChangeArrowheads="1"/>
              </p:cNvSpPr>
              <p:nvPr/>
            </p:nvSpPr>
            <p:spPr bwMode="auto">
              <a:xfrm>
                <a:off x="1872" y="3072"/>
                <a:ext cx="96" cy="96"/>
              </a:xfrm>
              <a:prstGeom prst="rect">
                <a:avLst/>
              </a:prstGeom>
              <a:solidFill>
                <a:schemeClr val="accent2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48188" name="Line 9"/>
              <p:cNvSpPr>
                <a:spLocks noChangeShapeType="1"/>
              </p:cNvSpPr>
              <p:nvPr/>
            </p:nvSpPr>
            <p:spPr bwMode="auto">
              <a:xfrm>
                <a:off x="1680" y="3120"/>
                <a:ext cx="144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48189" name="Line 10"/>
              <p:cNvSpPr>
                <a:spLocks noChangeShapeType="1"/>
              </p:cNvSpPr>
              <p:nvPr/>
            </p:nvSpPr>
            <p:spPr bwMode="auto">
              <a:xfrm>
                <a:off x="1680" y="3168"/>
                <a:ext cx="144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48190" name="Line 11"/>
              <p:cNvSpPr>
                <a:spLocks noChangeShapeType="1"/>
              </p:cNvSpPr>
              <p:nvPr/>
            </p:nvSpPr>
            <p:spPr bwMode="auto">
              <a:xfrm>
                <a:off x="1680" y="3216"/>
                <a:ext cx="144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</p:grpSp>
      </p:grpSp>
      <p:grpSp>
        <p:nvGrpSpPr>
          <p:cNvPr id="44038" name="Group 12"/>
          <p:cNvGrpSpPr>
            <a:grpSpLocks/>
          </p:cNvGrpSpPr>
          <p:nvPr/>
        </p:nvGrpSpPr>
        <p:grpSpPr bwMode="auto">
          <a:xfrm>
            <a:off x="4817875" y="2708422"/>
            <a:ext cx="1196975" cy="914400"/>
            <a:chOff x="720" y="3072"/>
            <a:chExt cx="816" cy="576"/>
          </a:xfrm>
        </p:grpSpPr>
        <p:sp>
          <p:nvSpPr>
            <p:cNvPr id="48177" name="AutoShape 13"/>
            <p:cNvSpPr>
              <a:spLocks noChangeArrowheads="1"/>
            </p:cNvSpPr>
            <p:nvPr/>
          </p:nvSpPr>
          <p:spPr bwMode="auto">
            <a:xfrm>
              <a:off x="720" y="3264"/>
              <a:ext cx="816" cy="384"/>
            </a:xfrm>
            <a:prstGeom prst="cube">
              <a:avLst>
                <a:gd name="adj" fmla="val 25000"/>
              </a:avLst>
            </a:prstGeom>
            <a:solidFill>
              <a:srgbClr val="FFFF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>
                <a:buFontTx/>
                <a:buNone/>
              </a:pPr>
              <a:r>
                <a:rPr lang="en-US" sz="2000" b="0" dirty="0">
                  <a:latin typeface="Courier" charset="0"/>
                </a:rPr>
                <a:t>nextMap</a:t>
              </a:r>
              <a:endParaRPr lang="en-AU" dirty="0"/>
            </a:p>
          </p:txBody>
        </p:sp>
        <p:grpSp>
          <p:nvGrpSpPr>
            <p:cNvPr id="48178" name="Group 14"/>
            <p:cNvGrpSpPr>
              <a:grpSpLocks/>
            </p:cNvGrpSpPr>
            <p:nvPr/>
          </p:nvGrpSpPr>
          <p:grpSpPr bwMode="auto">
            <a:xfrm>
              <a:off x="912" y="3072"/>
              <a:ext cx="480" cy="288"/>
              <a:chOff x="1536" y="3024"/>
              <a:chExt cx="480" cy="288"/>
            </a:xfrm>
          </p:grpSpPr>
          <p:sp>
            <p:nvSpPr>
              <p:cNvPr id="48179" name="AutoShape 15" descr="Stationery"/>
              <p:cNvSpPr>
                <a:spLocks noChangeArrowheads="1"/>
              </p:cNvSpPr>
              <p:nvPr/>
            </p:nvSpPr>
            <p:spPr bwMode="auto">
              <a:xfrm>
                <a:off x="1536" y="3024"/>
                <a:ext cx="480" cy="288"/>
              </a:xfrm>
              <a:prstGeom prst="roundRect">
                <a:avLst>
                  <a:gd name="adj" fmla="val 16667"/>
                </a:avLst>
              </a:prstGeom>
              <a:blipFill dpi="0" rotWithShape="0">
                <a:blip r:embed="rId2"/>
                <a:srcRect/>
                <a:tile tx="0" ty="0" sx="100000" sy="100000" flip="none" algn="tl"/>
              </a:blip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48180" name="Rectangle 16"/>
              <p:cNvSpPr>
                <a:spLocks noChangeArrowheads="1"/>
              </p:cNvSpPr>
              <p:nvPr/>
            </p:nvSpPr>
            <p:spPr bwMode="auto">
              <a:xfrm>
                <a:off x="1872" y="3072"/>
                <a:ext cx="96" cy="96"/>
              </a:xfrm>
              <a:prstGeom prst="rect">
                <a:avLst/>
              </a:prstGeom>
              <a:solidFill>
                <a:schemeClr val="accent2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48181" name="Line 17"/>
              <p:cNvSpPr>
                <a:spLocks noChangeShapeType="1"/>
              </p:cNvSpPr>
              <p:nvPr/>
            </p:nvSpPr>
            <p:spPr bwMode="auto">
              <a:xfrm>
                <a:off x="1680" y="3120"/>
                <a:ext cx="144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48182" name="Line 18"/>
              <p:cNvSpPr>
                <a:spLocks noChangeShapeType="1"/>
              </p:cNvSpPr>
              <p:nvPr/>
            </p:nvSpPr>
            <p:spPr bwMode="auto">
              <a:xfrm>
                <a:off x="1680" y="3168"/>
                <a:ext cx="144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48183" name="Line 19"/>
              <p:cNvSpPr>
                <a:spLocks noChangeShapeType="1"/>
              </p:cNvSpPr>
              <p:nvPr/>
            </p:nvSpPr>
            <p:spPr bwMode="auto">
              <a:xfrm>
                <a:off x="1680" y="3216"/>
                <a:ext cx="144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</p:grpSp>
      </p:grpSp>
      <p:grpSp>
        <p:nvGrpSpPr>
          <p:cNvPr id="44039" name="Group 20"/>
          <p:cNvGrpSpPr>
            <a:grpSpLocks/>
          </p:cNvGrpSpPr>
          <p:nvPr/>
        </p:nvGrpSpPr>
        <p:grpSpPr bwMode="auto">
          <a:xfrm>
            <a:off x="985184" y="2370511"/>
            <a:ext cx="1406525" cy="1524000"/>
            <a:chOff x="2016" y="1344"/>
            <a:chExt cx="1536" cy="1536"/>
          </a:xfrm>
        </p:grpSpPr>
        <p:sp>
          <p:nvSpPr>
            <p:cNvPr id="44849" name="Rectangle 21"/>
            <p:cNvSpPr>
              <a:spLocks noChangeArrowheads="1"/>
            </p:cNvSpPr>
            <p:nvPr/>
          </p:nvSpPr>
          <p:spPr bwMode="auto">
            <a:xfrm>
              <a:off x="2016" y="134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850" name="Rectangle 22"/>
            <p:cNvSpPr>
              <a:spLocks noChangeArrowheads="1"/>
            </p:cNvSpPr>
            <p:nvPr/>
          </p:nvSpPr>
          <p:spPr bwMode="auto">
            <a:xfrm>
              <a:off x="2112" y="144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851" name="Rectangle 23"/>
            <p:cNvSpPr>
              <a:spLocks noChangeArrowheads="1"/>
            </p:cNvSpPr>
            <p:nvPr/>
          </p:nvSpPr>
          <p:spPr bwMode="auto">
            <a:xfrm>
              <a:off x="2112" y="134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852" name="Rectangle 24"/>
            <p:cNvSpPr>
              <a:spLocks noChangeArrowheads="1"/>
            </p:cNvSpPr>
            <p:nvPr/>
          </p:nvSpPr>
          <p:spPr bwMode="auto">
            <a:xfrm>
              <a:off x="2016" y="144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853" name="Rectangle 25"/>
            <p:cNvSpPr>
              <a:spLocks noChangeArrowheads="1"/>
            </p:cNvSpPr>
            <p:nvPr/>
          </p:nvSpPr>
          <p:spPr bwMode="auto">
            <a:xfrm>
              <a:off x="2208" y="134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854" name="Rectangle 26"/>
            <p:cNvSpPr>
              <a:spLocks noChangeArrowheads="1"/>
            </p:cNvSpPr>
            <p:nvPr/>
          </p:nvSpPr>
          <p:spPr bwMode="auto">
            <a:xfrm>
              <a:off x="2304" y="144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855" name="Rectangle 27"/>
            <p:cNvSpPr>
              <a:spLocks noChangeArrowheads="1"/>
            </p:cNvSpPr>
            <p:nvPr/>
          </p:nvSpPr>
          <p:spPr bwMode="auto">
            <a:xfrm>
              <a:off x="2304" y="134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856" name="Rectangle 28"/>
            <p:cNvSpPr>
              <a:spLocks noChangeArrowheads="1"/>
            </p:cNvSpPr>
            <p:nvPr/>
          </p:nvSpPr>
          <p:spPr bwMode="auto">
            <a:xfrm>
              <a:off x="2208" y="144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857" name="Rectangle 29"/>
            <p:cNvSpPr>
              <a:spLocks noChangeArrowheads="1"/>
            </p:cNvSpPr>
            <p:nvPr/>
          </p:nvSpPr>
          <p:spPr bwMode="auto">
            <a:xfrm>
              <a:off x="2016" y="153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858" name="Rectangle 30"/>
            <p:cNvSpPr>
              <a:spLocks noChangeArrowheads="1"/>
            </p:cNvSpPr>
            <p:nvPr/>
          </p:nvSpPr>
          <p:spPr bwMode="auto">
            <a:xfrm>
              <a:off x="2112" y="163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859" name="Rectangle 31"/>
            <p:cNvSpPr>
              <a:spLocks noChangeArrowheads="1"/>
            </p:cNvSpPr>
            <p:nvPr/>
          </p:nvSpPr>
          <p:spPr bwMode="auto">
            <a:xfrm>
              <a:off x="2112" y="153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860" name="Rectangle 32"/>
            <p:cNvSpPr>
              <a:spLocks noChangeArrowheads="1"/>
            </p:cNvSpPr>
            <p:nvPr/>
          </p:nvSpPr>
          <p:spPr bwMode="auto">
            <a:xfrm>
              <a:off x="2016" y="163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861" name="Rectangle 33"/>
            <p:cNvSpPr>
              <a:spLocks noChangeArrowheads="1"/>
            </p:cNvSpPr>
            <p:nvPr/>
          </p:nvSpPr>
          <p:spPr bwMode="auto">
            <a:xfrm>
              <a:off x="2208" y="153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862" name="Rectangle 34"/>
            <p:cNvSpPr>
              <a:spLocks noChangeArrowheads="1"/>
            </p:cNvSpPr>
            <p:nvPr/>
          </p:nvSpPr>
          <p:spPr bwMode="auto">
            <a:xfrm>
              <a:off x="2304" y="163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863" name="Rectangle 35"/>
            <p:cNvSpPr>
              <a:spLocks noChangeArrowheads="1"/>
            </p:cNvSpPr>
            <p:nvPr/>
          </p:nvSpPr>
          <p:spPr bwMode="auto">
            <a:xfrm>
              <a:off x="2304" y="153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864" name="Rectangle 36"/>
            <p:cNvSpPr>
              <a:spLocks noChangeArrowheads="1"/>
            </p:cNvSpPr>
            <p:nvPr/>
          </p:nvSpPr>
          <p:spPr bwMode="auto">
            <a:xfrm>
              <a:off x="2208" y="163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865" name="Rectangle 37"/>
            <p:cNvSpPr>
              <a:spLocks noChangeArrowheads="1"/>
            </p:cNvSpPr>
            <p:nvPr/>
          </p:nvSpPr>
          <p:spPr bwMode="auto">
            <a:xfrm>
              <a:off x="2400" y="134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866" name="Rectangle 38"/>
            <p:cNvSpPr>
              <a:spLocks noChangeArrowheads="1"/>
            </p:cNvSpPr>
            <p:nvPr/>
          </p:nvSpPr>
          <p:spPr bwMode="auto">
            <a:xfrm>
              <a:off x="2496" y="144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867" name="Rectangle 39"/>
            <p:cNvSpPr>
              <a:spLocks noChangeArrowheads="1"/>
            </p:cNvSpPr>
            <p:nvPr/>
          </p:nvSpPr>
          <p:spPr bwMode="auto">
            <a:xfrm>
              <a:off x="2496" y="134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868" name="Rectangle 40"/>
            <p:cNvSpPr>
              <a:spLocks noChangeArrowheads="1"/>
            </p:cNvSpPr>
            <p:nvPr/>
          </p:nvSpPr>
          <p:spPr bwMode="auto">
            <a:xfrm>
              <a:off x="2400" y="144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869" name="Rectangle 41"/>
            <p:cNvSpPr>
              <a:spLocks noChangeArrowheads="1"/>
            </p:cNvSpPr>
            <p:nvPr/>
          </p:nvSpPr>
          <p:spPr bwMode="auto">
            <a:xfrm>
              <a:off x="2592" y="134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870" name="Rectangle 42"/>
            <p:cNvSpPr>
              <a:spLocks noChangeArrowheads="1"/>
            </p:cNvSpPr>
            <p:nvPr/>
          </p:nvSpPr>
          <p:spPr bwMode="auto">
            <a:xfrm>
              <a:off x="2688" y="144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871" name="Rectangle 43"/>
            <p:cNvSpPr>
              <a:spLocks noChangeArrowheads="1"/>
            </p:cNvSpPr>
            <p:nvPr/>
          </p:nvSpPr>
          <p:spPr bwMode="auto">
            <a:xfrm>
              <a:off x="2688" y="134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872" name="Rectangle 44"/>
            <p:cNvSpPr>
              <a:spLocks noChangeArrowheads="1"/>
            </p:cNvSpPr>
            <p:nvPr/>
          </p:nvSpPr>
          <p:spPr bwMode="auto">
            <a:xfrm>
              <a:off x="2592" y="144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873" name="Rectangle 45"/>
            <p:cNvSpPr>
              <a:spLocks noChangeArrowheads="1"/>
            </p:cNvSpPr>
            <p:nvPr/>
          </p:nvSpPr>
          <p:spPr bwMode="auto">
            <a:xfrm>
              <a:off x="2400" y="153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874" name="Rectangle 46"/>
            <p:cNvSpPr>
              <a:spLocks noChangeArrowheads="1"/>
            </p:cNvSpPr>
            <p:nvPr/>
          </p:nvSpPr>
          <p:spPr bwMode="auto">
            <a:xfrm>
              <a:off x="2496" y="1632"/>
              <a:ext cx="96" cy="96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875" name="Rectangle 47"/>
            <p:cNvSpPr>
              <a:spLocks noChangeArrowheads="1"/>
            </p:cNvSpPr>
            <p:nvPr/>
          </p:nvSpPr>
          <p:spPr bwMode="auto">
            <a:xfrm>
              <a:off x="2496" y="153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876" name="Rectangle 48"/>
            <p:cNvSpPr>
              <a:spLocks noChangeArrowheads="1"/>
            </p:cNvSpPr>
            <p:nvPr/>
          </p:nvSpPr>
          <p:spPr bwMode="auto">
            <a:xfrm>
              <a:off x="2400" y="1632"/>
              <a:ext cx="96" cy="96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877" name="Rectangle 49"/>
            <p:cNvSpPr>
              <a:spLocks noChangeArrowheads="1"/>
            </p:cNvSpPr>
            <p:nvPr/>
          </p:nvSpPr>
          <p:spPr bwMode="auto">
            <a:xfrm>
              <a:off x="2592" y="153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878" name="Rectangle 50"/>
            <p:cNvSpPr>
              <a:spLocks noChangeArrowheads="1"/>
            </p:cNvSpPr>
            <p:nvPr/>
          </p:nvSpPr>
          <p:spPr bwMode="auto">
            <a:xfrm>
              <a:off x="2688" y="163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879" name="Rectangle 51"/>
            <p:cNvSpPr>
              <a:spLocks noChangeArrowheads="1"/>
            </p:cNvSpPr>
            <p:nvPr/>
          </p:nvSpPr>
          <p:spPr bwMode="auto">
            <a:xfrm>
              <a:off x="2688" y="153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880" name="Rectangle 52"/>
            <p:cNvSpPr>
              <a:spLocks noChangeArrowheads="1"/>
            </p:cNvSpPr>
            <p:nvPr/>
          </p:nvSpPr>
          <p:spPr bwMode="auto">
            <a:xfrm>
              <a:off x="2592" y="163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881" name="Rectangle 53"/>
            <p:cNvSpPr>
              <a:spLocks noChangeArrowheads="1"/>
            </p:cNvSpPr>
            <p:nvPr/>
          </p:nvSpPr>
          <p:spPr bwMode="auto">
            <a:xfrm>
              <a:off x="2016" y="172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882" name="Rectangle 54"/>
            <p:cNvSpPr>
              <a:spLocks noChangeArrowheads="1"/>
            </p:cNvSpPr>
            <p:nvPr/>
          </p:nvSpPr>
          <p:spPr bwMode="auto">
            <a:xfrm>
              <a:off x="2112" y="182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883" name="Rectangle 55"/>
            <p:cNvSpPr>
              <a:spLocks noChangeArrowheads="1"/>
            </p:cNvSpPr>
            <p:nvPr/>
          </p:nvSpPr>
          <p:spPr bwMode="auto">
            <a:xfrm>
              <a:off x="2112" y="172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884" name="Rectangle 56"/>
            <p:cNvSpPr>
              <a:spLocks noChangeArrowheads="1"/>
            </p:cNvSpPr>
            <p:nvPr/>
          </p:nvSpPr>
          <p:spPr bwMode="auto">
            <a:xfrm>
              <a:off x="2016" y="182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885" name="Rectangle 57"/>
            <p:cNvSpPr>
              <a:spLocks noChangeArrowheads="1"/>
            </p:cNvSpPr>
            <p:nvPr/>
          </p:nvSpPr>
          <p:spPr bwMode="auto">
            <a:xfrm>
              <a:off x="2208" y="172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886" name="Rectangle 58"/>
            <p:cNvSpPr>
              <a:spLocks noChangeArrowheads="1"/>
            </p:cNvSpPr>
            <p:nvPr/>
          </p:nvSpPr>
          <p:spPr bwMode="auto">
            <a:xfrm>
              <a:off x="2304" y="182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887" name="Rectangle 59"/>
            <p:cNvSpPr>
              <a:spLocks noChangeArrowheads="1"/>
            </p:cNvSpPr>
            <p:nvPr/>
          </p:nvSpPr>
          <p:spPr bwMode="auto">
            <a:xfrm>
              <a:off x="2304" y="172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888" name="Rectangle 60"/>
            <p:cNvSpPr>
              <a:spLocks noChangeArrowheads="1"/>
            </p:cNvSpPr>
            <p:nvPr/>
          </p:nvSpPr>
          <p:spPr bwMode="auto">
            <a:xfrm>
              <a:off x="2208" y="182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889" name="Rectangle 61"/>
            <p:cNvSpPr>
              <a:spLocks noChangeArrowheads="1"/>
            </p:cNvSpPr>
            <p:nvPr/>
          </p:nvSpPr>
          <p:spPr bwMode="auto">
            <a:xfrm>
              <a:off x="2016" y="192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890" name="Rectangle 62"/>
            <p:cNvSpPr>
              <a:spLocks noChangeArrowheads="1"/>
            </p:cNvSpPr>
            <p:nvPr/>
          </p:nvSpPr>
          <p:spPr bwMode="auto">
            <a:xfrm>
              <a:off x="2112" y="201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891" name="Rectangle 63"/>
            <p:cNvSpPr>
              <a:spLocks noChangeArrowheads="1"/>
            </p:cNvSpPr>
            <p:nvPr/>
          </p:nvSpPr>
          <p:spPr bwMode="auto">
            <a:xfrm>
              <a:off x="2112" y="192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892" name="Rectangle 64"/>
            <p:cNvSpPr>
              <a:spLocks noChangeArrowheads="1"/>
            </p:cNvSpPr>
            <p:nvPr/>
          </p:nvSpPr>
          <p:spPr bwMode="auto">
            <a:xfrm>
              <a:off x="2016" y="201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893" name="Rectangle 65"/>
            <p:cNvSpPr>
              <a:spLocks noChangeArrowheads="1"/>
            </p:cNvSpPr>
            <p:nvPr/>
          </p:nvSpPr>
          <p:spPr bwMode="auto">
            <a:xfrm>
              <a:off x="2208" y="192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894" name="Rectangle 66"/>
            <p:cNvSpPr>
              <a:spLocks noChangeArrowheads="1"/>
            </p:cNvSpPr>
            <p:nvPr/>
          </p:nvSpPr>
          <p:spPr bwMode="auto">
            <a:xfrm>
              <a:off x="2304" y="201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895" name="Rectangle 67"/>
            <p:cNvSpPr>
              <a:spLocks noChangeArrowheads="1"/>
            </p:cNvSpPr>
            <p:nvPr/>
          </p:nvSpPr>
          <p:spPr bwMode="auto">
            <a:xfrm>
              <a:off x="2304" y="192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896" name="Rectangle 68"/>
            <p:cNvSpPr>
              <a:spLocks noChangeArrowheads="1"/>
            </p:cNvSpPr>
            <p:nvPr/>
          </p:nvSpPr>
          <p:spPr bwMode="auto">
            <a:xfrm>
              <a:off x="2208" y="201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897" name="Rectangle 69"/>
            <p:cNvSpPr>
              <a:spLocks noChangeArrowheads="1"/>
            </p:cNvSpPr>
            <p:nvPr/>
          </p:nvSpPr>
          <p:spPr bwMode="auto">
            <a:xfrm>
              <a:off x="2400" y="172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898" name="Rectangle 70"/>
            <p:cNvSpPr>
              <a:spLocks noChangeArrowheads="1"/>
            </p:cNvSpPr>
            <p:nvPr/>
          </p:nvSpPr>
          <p:spPr bwMode="auto">
            <a:xfrm>
              <a:off x="2496" y="1824"/>
              <a:ext cx="96" cy="96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899" name="Rectangle 71"/>
            <p:cNvSpPr>
              <a:spLocks noChangeArrowheads="1"/>
            </p:cNvSpPr>
            <p:nvPr/>
          </p:nvSpPr>
          <p:spPr bwMode="auto">
            <a:xfrm>
              <a:off x="2496" y="1728"/>
              <a:ext cx="96" cy="96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900" name="Rectangle 72"/>
            <p:cNvSpPr>
              <a:spLocks noChangeArrowheads="1"/>
            </p:cNvSpPr>
            <p:nvPr/>
          </p:nvSpPr>
          <p:spPr bwMode="auto">
            <a:xfrm>
              <a:off x="2400" y="182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901" name="Rectangle 73"/>
            <p:cNvSpPr>
              <a:spLocks noChangeArrowheads="1"/>
            </p:cNvSpPr>
            <p:nvPr/>
          </p:nvSpPr>
          <p:spPr bwMode="auto">
            <a:xfrm>
              <a:off x="2592" y="1728"/>
              <a:ext cx="96" cy="96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902" name="Rectangle 74"/>
            <p:cNvSpPr>
              <a:spLocks noChangeArrowheads="1"/>
            </p:cNvSpPr>
            <p:nvPr/>
          </p:nvSpPr>
          <p:spPr bwMode="auto">
            <a:xfrm>
              <a:off x="2688" y="182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903" name="Rectangle 75"/>
            <p:cNvSpPr>
              <a:spLocks noChangeArrowheads="1"/>
            </p:cNvSpPr>
            <p:nvPr/>
          </p:nvSpPr>
          <p:spPr bwMode="auto">
            <a:xfrm>
              <a:off x="2688" y="172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904" name="Rectangle 76"/>
            <p:cNvSpPr>
              <a:spLocks noChangeArrowheads="1"/>
            </p:cNvSpPr>
            <p:nvPr/>
          </p:nvSpPr>
          <p:spPr bwMode="auto">
            <a:xfrm>
              <a:off x="2592" y="182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905" name="Rectangle 77"/>
            <p:cNvSpPr>
              <a:spLocks noChangeArrowheads="1"/>
            </p:cNvSpPr>
            <p:nvPr/>
          </p:nvSpPr>
          <p:spPr bwMode="auto">
            <a:xfrm>
              <a:off x="2400" y="192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906" name="Rectangle 78"/>
            <p:cNvSpPr>
              <a:spLocks noChangeArrowheads="1"/>
            </p:cNvSpPr>
            <p:nvPr/>
          </p:nvSpPr>
          <p:spPr bwMode="auto">
            <a:xfrm>
              <a:off x="2496" y="201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907" name="Rectangle 79"/>
            <p:cNvSpPr>
              <a:spLocks noChangeArrowheads="1"/>
            </p:cNvSpPr>
            <p:nvPr/>
          </p:nvSpPr>
          <p:spPr bwMode="auto">
            <a:xfrm>
              <a:off x="2496" y="192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908" name="Rectangle 80"/>
            <p:cNvSpPr>
              <a:spLocks noChangeArrowheads="1"/>
            </p:cNvSpPr>
            <p:nvPr/>
          </p:nvSpPr>
          <p:spPr bwMode="auto">
            <a:xfrm>
              <a:off x="2400" y="201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909" name="Rectangle 81"/>
            <p:cNvSpPr>
              <a:spLocks noChangeArrowheads="1"/>
            </p:cNvSpPr>
            <p:nvPr/>
          </p:nvSpPr>
          <p:spPr bwMode="auto">
            <a:xfrm>
              <a:off x="2592" y="192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910" name="Rectangle 82"/>
            <p:cNvSpPr>
              <a:spLocks noChangeArrowheads="1"/>
            </p:cNvSpPr>
            <p:nvPr/>
          </p:nvSpPr>
          <p:spPr bwMode="auto">
            <a:xfrm>
              <a:off x="2688" y="201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911" name="Rectangle 83"/>
            <p:cNvSpPr>
              <a:spLocks noChangeArrowheads="1"/>
            </p:cNvSpPr>
            <p:nvPr/>
          </p:nvSpPr>
          <p:spPr bwMode="auto">
            <a:xfrm>
              <a:off x="2688" y="192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912" name="Rectangle 84"/>
            <p:cNvSpPr>
              <a:spLocks noChangeArrowheads="1"/>
            </p:cNvSpPr>
            <p:nvPr/>
          </p:nvSpPr>
          <p:spPr bwMode="auto">
            <a:xfrm>
              <a:off x="2592" y="201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913" name="Rectangle 85"/>
            <p:cNvSpPr>
              <a:spLocks noChangeArrowheads="1"/>
            </p:cNvSpPr>
            <p:nvPr/>
          </p:nvSpPr>
          <p:spPr bwMode="auto">
            <a:xfrm>
              <a:off x="2784" y="134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914" name="Rectangle 86"/>
            <p:cNvSpPr>
              <a:spLocks noChangeArrowheads="1"/>
            </p:cNvSpPr>
            <p:nvPr/>
          </p:nvSpPr>
          <p:spPr bwMode="auto">
            <a:xfrm>
              <a:off x="2880" y="144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915" name="Rectangle 87"/>
            <p:cNvSpPr>
              <a:spLocks noChangeArrowheads="1"/>
            </p:cNvSpPr>
            <p:nvPr/>
          </p:nvSpPr>
          <p:spPr bwMode="auto">
            <a:xfrm>
              <a:off x="2880" y="134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916" name="Rectangle 88"/>
            <p:cNvSpPr>
              <a:spLocks noChangeArrowheads="1"/>
            </p:cNvSpPr>
            <p:nvPr/>
          </p:nvSpPr>
          <p:spPr bwMode="auto">
            <a:xfrm>
              <a:off x="2784" y="144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917" name="Rectangle 89"/>
            <p:cNvSpPr>
              <a:spLocks noChangeArrowheads="1"/>
            </p:cNvSpPr>
            <p:nvPr/>
          </p:nvSpPr>
          <p:spPr bwMode="auto">
            <a:xfrm>
              <a:off x="2976" y="134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918" name="Rectangle 90"/>
            <p:cNvSpPr>
              <a:spLocks noChangeArrowheads="1"/>
            </p:cNvSpPr>
            <p:nvPr/>
          </p:nvSpPr>
          <p:spPr bwMode="auto">
            <a:xfrm>
              <a:off x="3072" y="144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919" name="Rectangle 91"/>
            <p:cNvSpPr>
              <a:spLocks noChangeArrowheads="1"/>
            </p:cNvSpPr>
            <p:nvPr/>
          </p:nvSpPr>
          <p:spPr bwMode="auto">
            <a:xfrm>
              <a:off x="3072" y="134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920" name="Rectangle 92"/>
            <p:cNvSpPr>
              <a:spLocks noChangeArrowheads="1"/>
            </p:cNvSpPr>
            <p:nvPr/>
          </p:nvSpPr>
          <p:spPr bwMode="auto">
            <a:xfrm>
              <a:off x="2976" y="144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921" name="Rectangle 93"/>
            <p:cNvSpPr>
              <a:spLocks noChangeArrowheads="1"/>
            </p:cNvSpPr>
            <p:nvPr/>
          </p:nvSpPr>
          <p:spPr bwMode="auto">
            <a:xfrm>
              <a:off x="2784" y="153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922" name="Rectangle 94"/>
            <p:cNvSpPr>
              <a:spLocks noChangeArrowheads="1"/>
            </p:cNvSpPr>
            <p:nvPr/>
          </p:nvSpPr>
          <p:spPr bwMode="auto">
            <a:xfrm>
              <a:off x="2880" y="163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923" name="Rectangle 95"/>
            <p:cNvSpPr>
              <a:spLocks noChangeArrowheads="1"/>
            </p:cNvSpPr>
            <p:nvPr/>
          </p:nvSpPr>
          <p:spPr bwMode="auto">
            <a:xfrm>
              <a:off x="2880" y="153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924" name="Rectangle 96"/>
            <p:cNvSpPr>
              <a:spLocks noChangeArrowheads="1"/>
            </p:cNvSpPr>
            <p:nvPr/>
          </p:nvSpPr>
          <p:spPr bwMode="auto">
            <a:xfrm>
              <a:off x="2784" y="163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925" name="Rectangle 97"/>
            <p:cNvSpPr>
              <a:spLocks noChangeArrowheads="1"/>
            </p:cNvSpPr>
            <p:nvPr/>
          </p:nvSpPr>
          <p:spPr bwMode="auto">
            <a:xfrm>
              <a:off x="2976" y="153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926" name="Rectangle 98"/>
            <p:cNvSpPr>
              <a:spLocks noChangeArrowheads="1"/>
            </p:cNvSpPr>
            <p:nvPr/>
          </p:nvSpPr>
          <p:spPr bwMode="auto">
            <a:xfrm>
              <a:off x="3072" y="163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927" name="Rectangle 99"/>
            <p:cNvSpPr>
              <a:spLocks noChangeArrowheads="1"/>
            </p:cNvSpPr>
            <p:nvPr/>
          </p:nvSpPr>
          <p:spPr bwMode="auto">
            <a:xfrm>
              <a:off x="3072" y="153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928" name="Rectangle 100"/>
            <p:cNvSpPr>
              <a:spLocks noChangeArrowheads="1"/>
            </p:cNvSpPr>
            <p:nvPr/>
          </p:nvSpPr>
          <p:spPr bwMode="auto">
            <a:xfrm>
              <a:off x="2976" y="163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929" name="Rectangle 101"/>
            <p:cNvSpPr>
              <a:spLocks noChangeArrowheads="1"/>
            </p:cNvSpPr>
            <p:nvPr/>
          </p:nvSpPr>
          <p:spPr bwMode="auto">
            <a:xfrm>
              <a:off x="3168" y="134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930" name="Rectangle 102"/>
            <p:cNvSpPr>
              <a:spLocks noChangeArrowheads="1"/>
            </p:cNvSpPr>
            <p:nvPr/>
          </p:nvSpPr>
          <p:spPr bwMode="auto">
            <a:xfrm>
              <a:off x="3264" y="144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931" name="Rectangle 103"/>
            <p:cNvSpPr>
              <a:spLocks noChangeArrowheads="1"/>
            </p:cNvSpPr>
            <p:nvPr/>
          </p:nvSpPr>
          <p:spPr bwMode="auto">
            <a:xfrm>
              <a:off x="3264" y="134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932" name="Rectangle 104"/>
            <p:cNvSpPr>
              <a:spLocks noChangeArrowheads="1"/>
            </p:cNvSpPr>
            <p:nvPr/>
          </p:nvSpPr>
          <p:spPr bwMode="auto">
            <a:xfrm>
              <a:off x="3168" y="1440"/>
              <a:ext cx="96" cy="96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933" name="Rectangle 105"/>
            <p:cNvSpPr>
              <a:spLocks noChangeArrowheads="1"/>
            </p:cNvSpPr>
            <p:nvPr/>
          </p:nvSpPr>
          <p:spPr bwMode="auto">
            <a:xfrm>
              <a:off x="3360" y="134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934" name="Rectangle 106"/>
            <p:cNvSpPr>
              <a:spLocks noChangeArrowheads="1"/>
            </p:cNvSpPr>
            <p:nvPr/>
          </p:nvSpPr>
          <p:spPr bwMode="auto">
            <a:xfrm>
              <a:off x="3456" y="144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935" name="Rectangle 107"/>
            <p:cNvSpPr>
              <a:spLocks noChangeArrowheads="1"/>
            </p:cNvSpPr>
            <p:nvPr/>
          </p:nvSpPr>
          <p:spPr bwMode="auto">
            <a:xfrm>
              <a:off x="3456" y="134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936" name="Rectangle 108"/>
            <p:cNvSpPr>
              <a:spLocks noChangeArrowheads="1"/>
            </p:cNvSpPr>
            <p:nvPr/>
          </p:nvSpPr>
          <p:spPr bwMode="auto">
            <a:xfrm>
              <a:off x="3360" y="144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937" name="Rectangle 109"/>
            <p:cNvSpPr>
              <a:spLocks noChangeArrowheads="1"/>
            </p:cNvSpPr>
            <p:nvPr/>
          </p:nvSpPr>
          <p:spPr bwMode="auto">
            <a:xfrm>
              <a:off x="3168" y="1536"/>
              <a:ext cx="96" cy="96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938" name="Rectangle 110"/>
            <p:cNvSpPr>
              <a:spLocks noChangeArrowheads="1"/>
            </p:cNvSpPr>
            <p:nvPr/>
          </p:nvSpPr>
          <p:spPr bwMode="auto">
            <a:xfrm>
              <a:off x="3264" y="163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939" name="Rectangle 111"/>
            <p:cNvSpPr>
              <a:spLocks noChangeArrowheads="1"/>
            </p:cNvSpPr>
            <p:nvPr/>
          </p:nvSpPr>
          <p:spPr bwMode="auto">
            <a:xfrm>
              <a:off x="3264" y="1536"/>
              <a:ext cx="96" cy="96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940" name="Rectangle 112"/>
            <p:cNvSpPr>
              <a:spLocks noChangeArrowheads="1"/>
            </p:cNvSpPr>
            <p:nvPr/>
          </p:nvSpPr>
          <p:spPr bwMode="auto">
            <a:xfrm>
              <a:off x="3168" y="163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941" name="Rectangle 113"/>
            <p:cNvSpPr>
              <a:spLocks noChangeArrowheads="1"/>
            </p:cNvSpPr>
            <p:nvPr/>
          </p:nvSpPr>
          <p:spPr bwMode="auto">
            <a:xfrm>
              <a:off x="3360" y="153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942" name="Rectangle 114"/>
            <p:cNvSpPr>
              <a:spLocks noChangeArrowheads="1"/>
            </p:cNvSpPr>
            <p:nvPr/>
          </p:nvSpPr>
          <p:spPr bwMode="auto">
            <a:xfrm>
              <a:off x="3456" y="163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943" name="Rectangle 115"/>
            <p:cNvSpPr>
              <a:spLocks noChangeArrowheads="1"/>
            </p:cNvSpPr>
            <p:nvPr/>
          </p:nvSpPr>
          <p:spPr bwMode="auto">
            <a:xfrm>
              <a:off x="3456" y="153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944" name="Rectangle 116"/>
            <p:cNvSpPr>
              <a:spLocks noChangeArrowheads="1"/>
            </p:cNvSpPr>
            <p:nvPr/>
          </p:nvSpPr>
          <p:spPr bwMode="auto">
            <a:xfrm>
              <a:off x="3360" y="163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945" name="Rectangle 117"/>
            <p:cNvSpPr>
              <a:spLocks noChangeArrowheads="1"/>
            </p:cNvSpPr>
            <p:nvPr/>
          </p:nvSpPr>
          <p:spPr bwMode="auto">
            <a:xfrm>
              <a:off x="2784" y="172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946" name="Rectangle 118"/>
            <p:cNvSpPr>
              <a:spLocks noChangeArrowheads="1"/>
            </p:cNvSpPr>
            <p:nvPr/>
          </p:nvSpPr>
          <p:spPr bwMode="auto">
            <a:xfrm>
              <a:off x="2880" y="182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947" name="Rectangle 119"/>
            <p:cNvSpPr>
              <a:spLocks noChangeArrowheads="1"/>
            </p:cNvSpPr>
            <p:nvPr/>
          </p:nvSpPr>
          <p:spPr bwMode="auto">
            <a:xfrm>
              <a:off x="2880" y="172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948" name="Rectangle 120"/>
            <p:cNvSpPr>
              <a:spLocks noChangeArrowheads="1"/>
            </p:cNvSpPr>
            <p:nvPr/>
          </p:nvSpPr>
          <p:spPr bwMode="auto">
            <a:xfrm>
              <a:off x="2784" y="182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949" name="Rectangle 121"/>
            <p:cNvSpPr>
              <a:spLocks noChangeArrowheads="1"/>
            </p:cNvSpPr>
            <p:nvPr/>
          </p:nvSpPr>
          <p:spPr bwMode="auto">
            <a:xfrm>
              <a:off x="2976" y="172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950" name="Rectangle 122"/>
            <p:cNvSpPr>
              <a:spLocks noChangeArrowheads="1"/>
            </p:cNvSpPr>
            <p:nvPr/>
          </p:nvSpPr>
          <p:spPr bwMode="auto">
            <a:xfrm>
              <a:off x="3072" y="182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951" name="Rectangle 123"/>
            <p:cNvSpPr>
              <a:spLocks noChangeArrowheads="1"/>
            </p:cNvSpPr>
            <p:nvPr/>
          </p:nvSpPr>
          <p:spPr bwMode="auto">
            <a:xfrm>
              <a:off x="3072" y="172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952" name="Rectangle 124"/>
            <p:cNvSpPr>
              <a:spLocks noChangeArrowheads="1"/>
            </p:cNvSpPr>
            <p:nvPr/>
          </p:nvSpPr>
          <p:spPr bwMode="auto">
            <a:xfrm>
              <a:off x="2976" y="182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953" name="Rectangle 125"/>
            <p:cNvSpPr>
              <a:spLocks noChangeArrowheads="1"/>
            </p:cNvSpPr>
            <p:nvPr/>
          </p:nvSpPr>
          <p:spPr bwMode="auto">
            <a:xfrm>
              <a:off x="2784" y="192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954" name="Rectangle 126"/>
            <p:cNvSpPr>
              <a:spLocks noChangeArrowheads="1"/>
            </p:cNvSpPr>
            <p:nvPr/>
          </p:nvSpPr>
          <p:spPr bwMode="auto">
            <a:xfrm>
              <a:off x="2880" y="201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955" name="Rectangle 127"/>
            <p:cNvSpPr>
              <a:spLocks noChangeArrowheads="1"/>
            </p:cNvSpPr>
            <p:nvPr/>
          </p:nvSpPr>
          <p:spPr bwMode="auto">
            <a:xfrm>
              <a:off x="2880" y="192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956" name="Rectangle 128"/>
            <p:cNvSpPr>
              <a:spLocks noChangeArrowheads="1"/>
            </p:cNvSpPr>
            <p:nvPr/>
          </p:nvSpPr>
          <p:spPr bwMode="auto">
            <a:xfrm>
              <a:off x="2784" y="201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957" name="Rectangle 129"/>
            <p:cNvSpPr>
              <a:spLocks noChangeArrowheads="1"/>
            </p:cNvSpPr>
            <p:nvPr/>
          </p:nvSpPr>
          <p:spPr bwMode="auto">
            <a:xfrm>
              <a:off x="2976" y="192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958" name="Rectangle 130"/>
            <p:cNvSpPr>
              <a:spLocks noChangeArrowheads="1"/>
            </p:cNvSpPr>
            <p:nvPr/>
          </p:nvSpPr>
          <p:spPr bwMode="auto">
            <a:xfrm>
              <a:off x="3072" y="201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959" name="Rectangle 131"/>
            <p:cNvSpPr>
              <a:spLocks noChangeArrowheads="1"/>
            </p:cNvSpPr>
            <p:nvPr/>
          </p:nvSpPr>
          <p:spPr bwMode="auto">
            <a:xfrm>
              <a:off x="3072" y="192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960" name="Rectangle 132"/>
            <p:cNvSpPr>
              <a:spLocks noChangeArrowheads="1"/>
            </p:cNvSpPr>
            <p:nvPr/>
          </p:nvSpPr>
          <p:spPr bwMode="auto">
            <a:xfrm>
              <a:off x="2976" y="201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961" name="Rectangle 133"/>
            <p:cNvSpPr>
              <a:spLocks noChangeArrowheads="1"/>
            </p:cNvSpPr>
            <p:nvPr/>
          </p:nvSpPr>
          <p:spPr bwMode="auto">
            <a:xfrm>
              <a:off x="3168" y="172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962" name="Rectangle 134"/>
            <p:cNvSpPr>
              <a:spLocks noChangeArrowheads="1"/>
            </p:cNvSpPr>
            <p:nvPr/>
          </p:nvSpPr>
          <p:spPr bwMode="auto">
            <a:xfrm>
              <a:off x="3264" y="182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963" name="Rectangle 135"/>
            <p:cNvSpPr>
              <a:spLocks noChangeArrowheads="1"/>
            </p:cNvSpPr>
            <p:nvPr/>
          </p:nvSpPr>
          <p:spPr bwMode="auto">
            <a:xfrm>
              <a:off x="3264" y="172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964" name="Rectangle 136"/>
            <p:cNvSpPr>
              <a:spLocks noChangeArrowheads="1"/>
            </p:cNvSpPr>
            <p:nvPr/>
          </p:nvSpPr>
          <p:spPr bwMode="auto">
            <a:xfrm>
              <a:off x="3168" y="182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965" name="Rectangle 137"/>
            <p:cNvSpPr>
              <a:spLocks noChangeArrowheads="1"/>
            </p:cNvSpPr>
            <p:nvPr/>
          </p:nvSpPr>
          <p:spPr bwMode="auto">
            <a:xfrm>
              <a:off x="3360" y="172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966" name="Rectangle 138"/>
            <p:cNvSpPr>
              <a:spLocks noChangeArrowheads="1"/>
            </p:cNvSpPr>
            <p:nvPr/>
          </p:nvSpPr>
          <p:spPr bwMode="auto">
            <a:xfrm>
              <a:off x="3456" y="182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967" name="Rectangle 139"/>
            <p:cNvSpPr>
              <a:spLocks noChangeArrowheads="1"/>
            </p:cNvSpPr>
            <p:nvPr/>
          </p:nvSpPr>
          <p:spPr bwMode="auto">
            <a:xfrm>
              <a:off x="3456" y="172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968" name="Rectangle 140"/>
            <p:cNvSpPr>
              <a:spLocks noChangeArrowheads="1"/>
            </p:cNvSpPr>
            <p:nvPr/>
          </p:nvSpPr>
          <p:spPr bwMode="auto">
            <a:xfrm>
              <a:off x="3360" y="182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969" name="Rectangle 141"/>
            <p:cNvSpPr>
              <a:spLocks noChangeArrowheads="1"/>
            </p:cNvSpPr>
            <p:nvPr/>
          </p:nvSpPr>
          <p:spPr bwMode="auto">
            <a:xfrm>
              <a:off x="3168" y="192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970" name="Rectangle 142"/>
            <p:cNvSpPr>
              <a:spLocks noChangeArrowheads="1"/>
            </p:cNvSpPr>
            <p:nvPr/>
          </p:nvSpPr>
          <p:spPr bwMode="auto">
            <a:xfrm>
              <a:off x="3264" y="201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971" name="Rectangle 143"/>
            <p:cNvSpPr>
              <a:spLocks noChangeArrowheads="1"/>
            </p:cNvSpPr>
            <p:nvPr/>
          </p:nvSpPr>
          <p:spPr bwMode="auto">
            <a:xfrm>
              <a:off x="3264" y="192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972" name="Rectangle 144"/>
            <p:cNvSpPr>
              <a:spLocks noChangeArrowheads="1"/>
            </p:cNvSpPr>
            <p:nvPr/>
          </p:nvSpPr>
          <p:spPr bwMode="auto">
            <a:xfrm>
              <a:off x="3168" y="201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973" name="Rectangle 145"/>
            <p:cNvSpPr>
              <a:spLocks noChangeArrowheads="1"/>
            </p:cNvSpPr>
            <p:nvPr/>
          </p:nvSpPr>
          <p:spPr bwMode="auto">
            <a:xfrm>
              <a:off x="3360" y="192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974" name="Rectangle 146"/>
            <p:cNvSpPr>
              <a:spLocks noChangeArrowheads="1"/>
            </p:cNvSpPr>
            <p:nvPr/>
          </p:nvSpPr>
          <p:spPr bwMode="auto">
            <a:xfrm>
              <a:off x="3456" y="201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975" name="Rectangle 147"/>
            <p:cNvSpPr>
              <a:spLocks noChangeArrowheads="1"/>
            </p:cNvSpPr>
            <p:nvPr/>
          </p:nvSpPr>
          <p:spPr bwMode="auto">
            <a:xfrm>
              <a:off x="3456" y="1920"/>
              <a:ext cx="96" cy="96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976" name="Rectangle 148"/>
            <p:cNvSpPr>
              <a:spLocks noChangeArrowheads="1"/>
            </p:cNvSpPr>
            <p:nvPr/>
          </p:nvSpPr>
          <p:spPr bwMode="auto">
            <a:xfrm>
              <a:off x="3360" y="201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977" name="Rectangle 149"/>
            <p:cNvSpPr>
              <a:spLocks noChangeArrowheads="1"/>
            </p:cNvSpPr>
            <p:nvPr/>
          </p:nvSpPr>
          <p:spPr bwMode="auto">
            <a:xfrm>
              <a:off x="2016" y="211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978" name="Rectangle 150"/>
            <p:cNvSpPr>
              <a:spLocks noChangeArrowheads="1"/>
            </p:cNvSpPr>
            <p:nvPr/>
          </p:nvSpPr>
          <p:spPr bwMode="auto">
            <a:xfrm>
              <a:off x="2112" y="220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979" name="Rectangle 151"/>
            <p:cNvSpPr>
              <a:spLocks noChangeArrowheads="1"/>
            </p:cNvSpPr>
            <p:nvPr/>
          </p:nvSpPr>
          <p:spPr bwMode="auto">
            <a:xfrm>
              <a:off x="2112" y="211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980" name="Rectangle 152"/>
            <p:cNvSpPr>
              <a:spLocks noChangeArrowheads="1"/>
            </p:cNvSpPr>
            <p:nvPr/>
          </p:nvSpPr>
          <p:spPr bwMode="auto">
            <a:xfrm>
              <a:off x="2016" y="220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981" name="Rectangle 153"/>
            <p:cNvSpPr>
              <a:spLocks noChangeArrowheads="1"/>
            </p:cNvSpPr>
            <p:nvPr/>
          </p:nvSpPr>
          <p:spPr bwMode="auto">
            <a:xfrm>
              <a:off x="2208" y="211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982" name="Rectangle 154"/>
            <p:cNvSpPr>
              <a:spLocks noChangeArrowheads="1"/>
            </p:cNvSpPr>
            <p:nvPr/>
          </p:nvSpPr>
          <p:spPr bwMode="auto">
            <a:xfrm>
              <a:off x="2304" y="220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983" name="Rectangle 155"/>
            <p:cNvSpPr>
              <a:spLocks noChangeArrowheads="1"/>
            </p:cNvSpPr>
            <p:nvPr/>
          </p:nvSpPr>
          <p:spPr bwMode="auto">
            <a:xfrm>
              <a:off x="2304" y="211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984" name="Rectangle 156"/>
            <p:cNvSpPr>
              <a:spLocks noChangeArrowheads="1"/>
            </p:cNvSpPr>
            <p:nvPr/>
          </p:nvSpPr>
          <p:spPr bwMode="auto">
            <a:xfrm>
              <a:off x="2208" y="220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985" name="Rectangle 157"/>
            <p:cNvSpPr>
              <a:spLocks noChangeArrowheads="1"/>
            </p:cNvSpPr>
            <p:nvPr/>
          </p:nvSpPr>
          <p:spPr bwMode="auto">
            <a:xfrm>
              <a:off x="2016" y="230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986" name="Rectangle 158"/>
            <p:cNvSpPr>
              <a:spLocks noChangeArrowheads="1"/>
            </p:cNvSpPr>
            <p:nvPr/>
          </p:nvSpPr>
          <p:spPr bwMode="auto">
            <a:xfrm>
              <a:off x="2112" y="240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987" name="Rectangle 159"/>
            <p:cNvSpPr>
              <a:spLocks noChangeArrowheads="1"/>
            </p:cNvSpPr>
            <p:nvPr/>
          </p:nvSpPr>
          <p:spPr bwMode="auto">
            <a:xfrm>
              <a:off x="2112" y="230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988" name="Rectangle 160"/>
            <p:cNvSpPr>
              <a:spLocks noChangeArrowheads="1"/>
            </p:cNvSpPr>
            <p:nvPr/>
          </p:nvSpPr>
          <p:spPr bwMode="auto">
            <a:xfrm>
              <a:off x="2016" y="240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989" name="Rectangle 161"/>
            <p:cNvSpPr>
              <a:spLocks noChangeArrowheads="1"/>
            </p:cNvSpPr>
            <p:nvPr/>
          </p:nvSpPr>
          <p:spPr bwMode="auto">
            <a:xfrm>
              <a:off x="2208" y="230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990" name="Rectangle 162"/>
            <p:cNvSpPr>
              <a:spLocks noChangeArrowheads="1"/>
            </p:cNvSpPr>
            <p:nvPr/>
          </p:nvSpPr>
          <p:spPr bwMode="auto">
            <a:xfrm>
              <a:off x="2304" y="240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991" name="Rectangle 163"/>
            <p:cNvSpPr>
              <a:spLocks noChangeArrowheads="1"/>
            </p:cNvSpPr>
            <p:nvPr/>
          </p:nvSpPr>
          <p:spPr bwMode="auto">
            <a:xfrm>
              <a:off x="2304" y="230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992" name="Rectangle 164"/>
            <p:cNvSpPr>
              <a:spLocks noChangeArrowheads="1"/>
            </p:cNvSpPr>
            <p:nvPr/>
          </p:nvSpPr>
          <p:spPr bwMode="auto">
            <a:xfrm>
              <a:off x="2208" y="240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993" name="Rectangle 165"/>
            <p:cNvSpPr>
              <a:spLocks noChangeArrowheads="1"/>
            </p:cNvSpPr>
            <p:nvPr/>
          </p:nvSpPr>
          <p:spPr bwMode="auto">
            <a:xfrm>
              <a:off x="2400" y="211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994" name="Rectangle 166"/>
            <p:cNvSpPr>
              <a:spLocks noChangeArrowheads="1"/>
            </p:cNvSpPr>
            <p:nvPr/>
          </p:nvSpPr>
          <p:spPr bwMode="auto">
            <a:xfrm>
              <a:off x="2496" y="220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995" name="Rectangle 167"/>
            <p:cNvSpPr>
              <a:spLocks noChangeArrowheads="1"/>
            </p:cNvSpPr>
            <p:nvPr/>
          </p:nvSpPr>
          <p:spPr bwMode="auto">
            <a:xfrm>
              <a:off x="2496" y="211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996" name="Rectangle 168"/>
            <p:cNvSpPr>
              <a:spLocks noChangeArrowheads="1"/>
            </p:cNvSpPr>
            <p:nvPr/>
          </p:nvSpPr>
          <p:spPr bwMode="auto">
            <a:xfrm>
              <a:off x="2400" y="220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997" name="Rectangle 169"/>
            <p:cNvSpPr>
              <a:spLocks noChangeArrowheads="1"/>
            </p:cNvSpPr>
            <p:nvPr/>
          </p:nvSpPr>
          <p:spPr bwMode="auto">
            <a:xfrm>
              <a:off x="2592" y="211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998" name="Rectangle 170"/>
            <p:cNvSpPr>
              <a:spLocks noChangeArrowheads="1"/>
            </p:cNvSpPr>
            <p:nvPr/>
          </p:nvSpPr>
          <p:spPr bwMode="auto">
            <a:xfrm>
              <a:off x="2688" y="220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999" name="Rectangle 171"/>
            <p:cNvSpPr>
              <a:spLocks noChangeArrowheads="1"/>
            </p:cNvSpPr>
            <p:nvPr/>
          </p:nvSpPr>
          <p:spPr bwMode="auto">
            <a:xfrm>
              <a:off x="2688" y="211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5000" name="Rectangle 172"/>
            <p:cNvSpPr>
              <a:spLocks noChangeArrowheads="1"/>
            </p:cNvSpPr>
            <p:nvPr/>
          </p:nvSpPr>
          <p:spPr bwMode="auto">
            <a:xfrm>
              <a:off x="2592" y="220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5001" name="Rectangle 173"/>
            <p:cNvSpPr>
              <a:spLocks noChangeArrowheads="1"/>
            </p:cNvSpPr>
            <p:nvPr/>
          </p:nvSpPr>
          <p:spPr bwMode="auto">
            <a:xfrm>
              <a:off x="2400" y="230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5002" name="Rectangle 174"/>
            <p:cNvSpPr>
              <a:spLocks noChangeArrowheads="1"/>
            </p:cNvSpPr>
            <p:nvPr/>
          </p:nvSpPr>
          <p:spPr bwMode="auto">
            <a:xfrm>
              <a:off x="2496" y="240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5003" name="Rectangle 175"/>
            <p:cNvSpPr>
              <a:spLocks noChangeArrowheads="1"/>
            </p:cNvSpPr>
            <p:nvPr/>
          </p:nvSpPr>
          <p:spPr bwMode="auto">
            <a:xfrm>
              <a:off x="2496" y="230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5004" name="Rectangle 176"/>
            <p:cNvSpPr>
              <a:spLocks noChangeArrowheads="1"/>
            </p:cNvSpPr>
            <p:nvPr/>
          </p:nvSpPr>
          <p:spPr bwMode="auto">
            <a:xfrm>
              <a:off x="2400" y="240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5005" name="Rectangle 177"/>
            <p:cNvSpPr>
              <a:spLocks noChangeArrowheads="1"/>
            </p:cNvSpPr>
            <p:nvPr/>
          </p:nvSpPr>
          <p:spPr bwMode="auto">
            <a:xfrm>
              <a:off x="2592" y="230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5006" name="Rectangle 178"/>
            <p:cNvSpPr>
              <a:spLocks noChangeArrowheads="1"/>
            </p:cNvSpPr>
            <p:nvPr/>
          </p:nvSpPr>
          <p:spPr bwMode="auto">
            <a:xfrm>
              <a:off x="2688" y="240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5007" name="Rectangle 179"/>
            <p:cNvSpPr>
              <a:spLocks noChangeArrowheads="1"/>
            </p:cNvSpPr>
            <p:nvPr/>
          </p:nvSpPr>
          <p:spPr bwMode="auto">
            <a:xfrm>
              <a:off x="2688" y="230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5008" name="Rectangle 180"/>
            <p:cNvSpPr>
              <a:spLocks noChangeArrowheads="1"/>
            </p:cNvSpPr>
            <p:nvPr/>
          </p:nvSpPr>
          <p:spPr bwMode="auto">
            <a:xfrm>
              <a:off x="2592" y="240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5009" name="Rectangle 181"/>
            <p:cNvSpPr>
              <a:spLocks noChangeArrowheads="1"/>
            </p:cNvSpPr>
            <p:nvPr/>
          </p:nvSpPr>
          <p:spPr bwMode="auto">
            <a:xfrm>
              <a:off x="2016" y="249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5010" name="Rectangle 182"/>
            <p:cNvSpPr>
              <a:spLocks noChangeArrowheads="1"/>
            </p:cNvSpPr>
            <p:nvPr/>
          </p:nvSpPr>
          <p:spPr bwMode="auto">
            <a:xfrm>
              <a:off x="2112" y="259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5011" name="Rectangle 183"/>
            <p:cNvSpPr>
              <a:spLocks noChangeArrowheads="1"/>
            </p:cNvSpPr>
            <p:nvPr/>
          </p:nvSpPr>
          <p:spPr bwMode="auto">
            <a:xfrm>
              <a:off x="2112" y="249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5012" name="Rectangle 184"/>
            <p:cNvSpPr>
              <a:spLocks noChangeArrowheads="1"/>
            </p:cNvSpPr>
            <p:nvPr/>
          </p:nvSpPr>
          <p:spPr bwMode="auto">
            <a:xfrm>
              <a:off x="2016" y="259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5013" name="Rectangle 185"/>
            <p:cNvSpPr>
              <a:spLocks noChangeArrowheads="1"/>
            </p:cNvSpPr>
            <p:nvPr/>
          </p:nvSpPr>
          <p:spPr bwMode="auto">
            <a:xfrm>
              <a:off x="2208" y="2496"/>
              <a:ext cx="96" cy="96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5014" name="Rectangle 186"/>
            <p:cNvSpPr>
              <a:spLocks noChangeArrowheads="1"/>
            </p:cNvSpPr>
            <p:nvPr/>
          </p:nvSpPr>
          <p:spPr bwMode="auto">
            <a:xfrm>
              <a:off x="2304" y="2592"/>
              <a:ext cx="96" cy="96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5015" name="Rectangle 187"/>
            <p:cNvSpPr>
              <a:spLocks noChangeArrowheads="1"/>
            </p:cNvSpPr>
            <p:nvPr/>
          </p:nvSpPr>
          <p:spPr bwMode="auto">
            <a:xfrm>
              <a:off x="2304" y="2496"/>
              <a:ext cx="96" cy="96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5016" name="Rectangle 188"/>
            <p:cNvSpPr>
              <a:spLocks noChangeArrowheads="1"/>
            </p:cNvSpPr>
            <p:nvPr/>
          </p:nvSpPr>
          <p:spPr bwMode="auto">
            <a:xfrm>
              <a:off x="2208" y="2592"/>
              <a:ext cx="96" cy="96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5017" name="Rectangle 189"/>
            <p:cNvSpPr>
              <a:spLocks noChangeArrowheads="1"/>
            </p:cNvSpPr>
            <p:nvPr/>
          </p:nvSpPr>
          <p:spPr bwMode="auto">
            <a:xfrm>
              <a:off x="2016" y="268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5018" name="Rectangle 190"/>
            <p:cNvSpPr>
              <a:spLocks noChangeArrowheads="1"/>
            </p:cNvSpPr>
            <p:nvPr/>
          </p:nvSpPr>
          <p:spPr bwMode="auto">
            <a:xfrm>
              <a:off x="2112" y="278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5019" name="Rectangle 191"/>
            <p:cNvSpPr>
              <a:spLocks noChangeArrowheads="1"/>
            </p:cNvSpPr>
            <p:nvPr/>
          </p:nvSpPr>
          <p:spPr bwMode="auto">
            <a:xfrm>
              <a:off x="2112" y="268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5020" name="Rectangle 192"/>
            <p:cNvSpPr>
              <a:spLocks noChangeArrowheads="1"/>
            </p:cNvSpPr>
            <p:nvPr/>
          </p:nvSpPr>
          <p:spPr bwMode="auto">
            <a:xfrm>
              <a:off x="2016" y="278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5021" name="Rectangle 193"/>
            <p:cNvSpPr>
              <a:spLocks noChangeArrowheads="1"/>
            </p:cNvSpPr>
            <p:nvPr/>
          </p:nvSpPr>
          <p:spPr bwMode="auto">
            <a:xfrm>
              <a:off x="2208" y="268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5022" name="Rectangle 194"/>
            <p:cNvSpPr>
              <a:spLocks noChangeArrowheads="1"/>
            </p:cNvSpPr>
            <p:nvPr/>
          </p:nvSpPr>
          <p:spPr bwMode="auto">
            <a:xfrm>
              <a:off x="2304" y="278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5023" name="Rectangle 195"/>
            <p:cNvSpPr>
              <a:spLocks noChangeArrowheads="1"/>
            </p:cNvSpPr>
            <p:nvPr/>
          </p:nvSpPr>
          <p:spPr bwMode="auto">
            <a:xfrm>
              <a:off x="2304" y="268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5024" name="Rectangle 196"/>
            <p:cNvSpPr>
              <a:spLocks noChangeArrowheads="1"/>
            </p:cNvSpPr>
            <p:nvPr/>
          </p:nvSpPr>
          <p:spPr bwMode="auto">
            <a:xfrm>
              <a:off x="2208" y="278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5025" name="Rectangle 197"/>
            <p:cNvSpPr>
              <a:spLocks noChangeArrowheads="1"/>
            </p:cNvSpPr>
            <p:nvPr/>
          </p:nvSpPr>
          <p:spPr bwMode="auto">
            <a:xfrm>
              <a:off x="2400" y="249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5026" name="Rectangle 198"/>
            <p:cNvSpPr>
              <a:spLocks noChangeArrowheads="1"/>
            </p:cNvSpPr>
            <p:nvPr/>
          </p:nvSpPr>
          <p:spPr bwMode="auto">
            <a:xfrm>
              <a:off x="2496" y="259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5027" name="Rectangle 199"/>
            <p:cNvSpPr>
              <a:spLocks noChangeArrowheads="1"/>
            </p:cNvSpPr>
            <p:nvPr/>
          </p:nvSpPr>
          <p:spPr bwMode="auto">
            <a:xfrm>
              <a:off x="2496" y="249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5028" name="Rectangle 200"/>
            <p:cNvSpPr>
              <a:spLocks noChangeArrowheads="1"/>
            </p:cNvSpPr>
            <p:nvPr/>
          </p:nvSpPr>
          <p:spPr bwMode="auto">
            <a:xfrm>
              <a:off x="2400" y="259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5029" name="Rectangle 201"/>
            <p:cNvSpPr>
              <a:spLocks noChangeArrowheads="1"/>
            </p:cNvSpPr>
            <p:nvPr/>
          </p:nvSpPr>
          <p:spPr bwMode="auto">
            <a:xfrm>
              <a:off x="2592" y="249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5030" name="Rectangle 202"/>
            <p:cNvSpPr>
              <a:spLocks noChangeArrowheads="1"/>
            </p:cNvSpPr>
            <p:nvPr/>
          </p:nvSpPr>
          <p:spPr bwMode="auto">
            <a:xfrm>
              <a:off x="2688" y="259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5031" name="Rectangle 203"/>
            <p:cNvSpPr>
              <a:spLocks noChangeArrowheads="1"/>
            </p:cNvSpPr>
            <p:nvPr/>
          </p:nvSpPr>
          <p:spPr bwMode="auto">
            <a:xfrm>
              <a:off x="2688" y="249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5032" name="Rectangle 204"/>
            <p:cNvSpPr>
              <a:spLocks noChangeArrowheads="1"/>
            </p:cNvSpPr>
            <p:nvPr/>
          </p:nvSpPr>
          <p:spPr bwMode="auto">
            <a:xfrm>
              <a:off x="2592" y="259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5033" name="Rectangle 205"/>
            <p:cNvSpPr>
              <a:spLocks noChangeArrowheads="1"/>
            </p:cNvSpPr>
            <p:nvPr/>
          </p:nvSpPr>
          <p:spPr bwMode="auto">
            <a:xfrm>
              <a:off x="2400" y="268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5034" name="Rectangle 206"/>
            <p:cNvSpPr>
              <a:spLocks noChangeArrowheads="1"/>
            </p:cNvSpPr>
            <p:nvPr/>
          </p:nvSpPr>
          <p:spPr bwMode="auto">
            <a:xfrm>
              <a:off x="2496" y="278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5035" name="Rectangle 207"/>
            <p:cNvSpPr>
              <a:spLocks noChangeArrowheads="1"/>
            </p:cNvSpPr>
            <p:nvPr/>
          </p:nvSpPr>
          <p:spPr bwMode="auto">
            <a:xfrm>
              <a:off x="2496" y="268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5036" name="Rectangle 208"/>
            <p:cNvSpPr>
              <a:spLocks noChangeArrowheads="1"/>
            </p:cNvSpPr>
            <p:nvPr/>
          </p:nvSpPr>
          <p:spPr bwMode="auto">
            <a:xfrm>
              <a:off x="2400" y="278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5037" name="Rectangle 209"/>
            <p:cNvSpPr>
              <a:spLocks noChangeArrowheads="1"/>
            </p:cNvSpPr>
            <p:nvPr/>
          </p:nvSpPr>
          <p:spPr bwMode="auto">
            <a:xfrm>
              <a:off x="2592" y="268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5038" name="Rectangle 210"/>
            <p:cNvSpPr>
              <a:spLocks noChangeArrowheads="1"/>
            </p:cNvSpPr>
            <p:nvPr/>
          </p:nvSpPr>
          <p:spPr bwMode="auto">
            <a:xfrm>
              <a:off x="2688" y="278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5039" name="Rectangle 211"/>
            <p:cNvSpPr>
              <a:spLocks noChangeArrowheads="1"/>
            </p:cNvSpPr>
            <p:nvPr/>
          </p:nvSpPr>
          <p:spPr bwMode="auto">
            <a:xfrm>
              <a:off x="2688" y="268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5040" name="Rectangle 212"/>
            <p:cNvSpPr>
              <a:spLocks noChangeArrowheads="1"/>
            </p:cNvSpPr>
            <p:nvPr/>
          </p:nvSpPr>
          <p:spPr bwMode="auto">
            <a:xfrm>
              <a:off x="2592" y="278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5041" name="Rectangle 213"/>
            <p:cNvSpPr>
              <a:spLocks noChangeArrowheads="1"/>
            </p:cNvSpPr>
            <p:nvPr/>
          </p:nvSpPr>
          <p:spPr bwMode="auto">
            <a:xfrm>
              <a:off x="2784" y="211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5042" name="Rectangle 214"/>
            <p:cNvSpPr>
              <a:spLocks noChangeArrowheads="1"/>
            </p:cNvSpPr>
            <p:nvPr/>
          </p:nvSpPr>
          <p:spPr bwMode="auto">
            <a:xfrm>
              <a:off x="2880" y="220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5043" name="Rectangle 215"/>
            <p:cNvSpPr>
              <a:spLocks noChangeArrowheads="1"/>
            </p:cNvSpPr>
            <p:nvPr/>
          </p:nvSpPr>
          <p:spPr bwMode="auto">
            <a:xfrm>
              <a:off x="2880" y="211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5044" name="Rectangle 216"/>
            <p:cNvSpPr>
              <a:spLocks noChangeArrowheads="1"/>
            </p:cNvSpPr>
            <p:nvPr/>
          </p:nvSpPr>
          <p:spPr bwMode="auto">
            <a:xfrm>
              <a:off x="2784" y="220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5045" name="Rectangle 217"/>
            <p:cNvSpPr>
              <a:spLocks noChangeArrowheads="1"/>
            </p:cNvSpPr>
            <p:nvPr/>
          </p:nvSpPr>
          <p:spPr bwMode="auto">
            <a:xfrm>
              <a:off x="2976" y="211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5046" name="Rectangle 218"/>
            <p:cNvSpPr>
              <a:spLocks noChangeArrowheads="1"/>
            </p:cNvSpPr>
            <p:nvPr/>
          </p:nvSpPr>
          <p:spPr bwMode="auto">
            <a:xfrm>
              <a:off x="3072" y="2208"/>
              <a:ext cx="96" cy="96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5047" name="Rectangle 219"/>
            <p:cNvSpPr>
              <a:spLocks noChangeArrowheads="1"/>
            </p:cNvSpPr>
            <p:nvPr/>
          </p:nvSpPr>
          <p:spPr bwMode="auto">
            <a:xfrm>
              <a:off x="3072" y="211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5048" name="Rectangle 220"/>
            <p:cNvSpPr>
              <a:spLocks noChangeArrowheads="1"/>
            </p:cNvSpPr>
            <p:nvPr/>
          </p:nvSpPr>
          <p:spPr bwMode="auto">
            <a:xfrm>
              <a:off x="2976" y="220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5049" name="Rectangle 221"/>
            <p:cNvSpPr>
              <a:spLocks noChangeArrowheads="1"/>
            </p:cNvSpPr>
            <p:nvPr/>
          </p:nvSpPr>
          <p:spPr bwMode="auto">
            <a:xfrm>
              <a:off x="2784" y="230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5050" name="Rectangle 222"/>
            <p:cNvSpPr>
              <a:spLocks noChangeArrowheads="1"/>
            </p:cNvSpPr>
            <p:nvPr/>
          </p:nvSpPr>
          <p:spPr bwMode="auto">
            <a:xfrm>
              <a:off x="2880" y="240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5051" name="Rectangle 223"/>
            <p:cNvSpPr>
              <a:spLocks noChangeArrowheads="1"/>
            </p:cNvSpPr>
            <p:nvPr/>
          </p:nvSpPr>
          <p:spPr bwMode="auto">
            <a:xfrm>
              <a:off x="2880" y="230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5052" name="Rectangle 224"/>
            <p:cNvSpPr>
              <a:spLocks noChangeArrowheads="1"/>
            </p:cNvSpPr>
            <p:nvPr/>
          </p:nvSpPr>
          <p:spPr bwMode="auto">
            <a:xfrm>
              <a:off x="2784" y="240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5053" name="Rectangle 225"/>
            <p:cNvSpPr>
              <a:spLocks noChangeArrowheads="1"/>
            </p:cNvSpPr>
            <p:nvPr/>
          </p:nvSpPr>
          <p:spPr bwMode="auto">
            <a:xfrm>
              <a:off x="2976" y="230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5054" name="Rectangle 226"/>
            <p:cNvSpPr>
              <a:spLocks noChangeArrowheads="1"/>
            </p:cNvSpPr>
            <p:nvPr/>
          </p:nvSpPr>
          <p:spPr bwMode="auto">
            <a:xfrm>
              <a:off x="3072" y="240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5055" name="Rectangle 227"/>
            <p:cNvSpPr>
              <a:spLocks noChangeArrowheads="1"/>
            </p:cNvSpPr>
            <p:nvPr/>
          </p:nvSpPr>
          <p:spPr bwMode="auto">
            <a:xfrm>
              <a:off x="3072" y="230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8128" name="Rectangle 228"/>
            <p:cNvSpPr>
              <a:spLocks noChangeArrowheads="1"/>
            </p:cNvSpPr>
            <p:nvPr/>
          </p:nvSpPr>
          <p:spPr bwMode="auto">
            <a:xfrm>
              <a:off x="2976" y="240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8129" name="Rectangle 229"/>
            <p:cNvSpPr>
              <a:spLocks noChangeArrowheads="1"/>
            </p:cNvSpPr>
            <p:nvPr/>
          </p:nvSpPr>
          <p:spPr bwMode="auto">
            <a:xfrm>
              <a:off x="3168" y="211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8130" name="Rectangle 230"/>
            <p:cNvSpPr>
              <a:spLocks noChangeArrowheads="1"/>
            </p:cNvSpPr>
            <p:nvPr/>
          </p:nvSpPr>
          <p:spPr bwMode="auto">
            <a:xfrm>
              <a:off x="3264" y="2208"/>
              <a:ext cx="96" cy="96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8131" name="Rectangle 231"/>
            <p:cNvSpPr>
              <a:spLocks noChangeArrowheads="1"/>
            </p:cNvSpPr>
            <p:nvPr/>
          </p:nvSpPr>
          <p:spPr bwMode="auto">
            <a:xfrm>
              <a:off x="3264" y="211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8132" name="Rectangle 232"/>
            <p:cNvSpPr>
              <a:spLocks noChangeArrowheads="1"/>
            </p:cNvSpPr>
            <p:nvPr/>
          </p:nvSpPr>
          <p:spPr bwMode="auto">
            <a:xfrm>
              <a:off x="3168" y="2208"/>
              <a:ext cx="96" cy="96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8133" name="Rectangle 233"/>
            <p:cNvSpPr>
              <a:spLocks noChangeArrowheads="1"/>
            </p:cNvSpPr>
            <p:nvPr/>
          </p:nvSpPr>
          <p:spPr bwMode="auto">
            <a:xfrm>
              <a:off x="3360" y="211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8134" name="Rectangle 234"/>
            <p:cNvSpPr>
              <a:spLocks noChangeArrowheads="1"/>
            </p:cNvSpPr>
            <p:nvPr/>
          </p:nvSpPr>
          <p:spPr bwMode="auto">
            <a:xfrm>
              <a:off x="3456" y="220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8135" name="Rectangle 235"/>
            <p:cNvSpPr>
              <a:spLocks noChangeArrowheads="1"/>
            </p:cNvSpPr>
            <p:nvPr/>
          </p:nvSpPr>
          <p:spPr bwMode="auto">
            <a:xfrm>
              <a:off x="3456" y="211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8136" name="Rectangle 236"/>
            <p:cNvSpPr>
              <a:spLocks noChangeArrowheads="1"/>
            </p:cNvSpPr>
            <p:nvPr/>
          </p:nvSpPr>
          <p:spPr bwMode="auto">
            <a:xfrm>
              <a:off x="3360" y="220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8137" name="Rectangle 237"/>
            <p:cNvSpPr>
              <a:spLocks noChangeArrowheads="1"/>
            </p:cNvSpPr>
            <p:nvPr/>
          </p:nvSpPr>
          <p:spPr bwMode="auto">
            <a:xfrm>
              <a:off x="3168" y="230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8138" name="Rectangle 238"/>
            <p:cNvSpPr>
              <a:spLocks noChangeArrowheads="1"/>
            </p:cNvSpPr>
            <p:nvPr/>
          </p:nvSpPr>
          <p:spPr bwMode="auto">
            <a:xfrm>
              <a:off x="3264" y="240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8139" name="Rectangle 239"/>
            <p:cNvSpPr>
              <a:spLocks noChangeArrowheads="1"/>
            </p:cNvSpPr>
            <p:nvPr/>
          </p:nvSpPr>
          <p:spPr bwMode="auto">
            <a:xfrm>
              <a:off x="3264" y="230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8140" name="Rectangle 240"/>
            <p:cNvSpPr>
              <a:spLocks noChangeArrowheads="1"/>
            </p:cNvSpPr>
            <p:nvPr/>
          </p:nvSpPr>
          <p:spPr bwMode="auto">
            <a:xfrm>
              <a:off x="3168" y="240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8141" name="Rectangle 241"/>
            <p:cNvSpPr>
              <a:spLocks noChangeArrowheads="1"/>
            </p:cNvSpPr>
            <p:nvPr/>
          </p:nvSpPr>
          <p:spPr bwMode="auto">
            <a:xfrm>
              <a:off x="3360" y="230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8142" name="Rectangle 242"/>
            <p:cNvSpPr>
              <a:spLocks noChangeArrowheads="1"/>
            </p:cNvSpPr>
            <p:nvPr/>
          </p:nvSpPr>
          <p:spPr bwMode="auto">
            <a:xfrm>
              <a:off x="3456" y="240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8143" name="Rectangle 243"/>
            <p:cNvSpPr>
              <a:spLocks noChangeArrowheads="1"/>
            </p:cNvSpPr>
            <p:nvPr/>
          </p:nvSpPr>
          <p:spPr bwMode="auto">
            <a:xfrm>
              <a:off x="3456" y="230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8144" name="Rectangle 244"/>
            <p:cNvSpPr>
              <a:spLocks noChangeArrowheads="1"/>
            </p:cNvSpPr>
            <p:nvPr/>
          </p:nvSpPr>
          <p:spPr bwMode="auto">
            <a:xfrm>
              <a:off x="3360" y="240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8145" name="Rectangle 245"/>
            <p:cNvSpPr>
              <a:spLocks noChangeArrowheads="1"/>
            </p:cNvSpPr>
            <p:nvPr/>
          </p:nvSpPr>
          <p:spPr bwMode="auto">
            <a:xfrm>
              <a:off x="2784" y="249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8146" name="Rectangle 246"/>
            <p:cNvSpPr>
              <a:spLocks noChangeArrowheads="1"/>
            </p:cNvSpPr>
            <p:nvPr/>
          </p:nvSpPr>
          <p:spPr bwMode="auto">
            <a:xfrm>
              <a:off x="2880" y="259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8147" name="Rectangle 247"/>
            <p:cNvSpPr>
              <a:spLocks noChangeArrowheads="1"/>
            </p:cNvSpPr>
            <p:nvPr/>
          </p:nvSpPr>
          <p:spPr bwMode="auto">
            <a:xfrm>
              <a:off x="2880" y="249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8148" name="Rectangle 248"/>
            <p:cNvSpPr>
              <a:spLocks noChangeArrowheads="1"/>
            </p:cNvSpPr>
            <p:nvPr/>
          </p:nvSpPr>
          <p:spPr bwMode="auto">
            <a:xfrm>
              <a:off x="2784" y="259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8149" name="Rectangle 249"/>
            <p:cNvSpPr>
              <a:spLocks noChangeArrowheads="1"/>
            </p:cNvSpPr>
            <p:nvPr/>
          </p:nvSpPr>
          <p:spPr bwMode="auto">
            <a:xfrm>
              <a:off x="2976" y="249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8150" name="Rectangle 250"/>
            <p:cNvSpPr>
              <a:spLocks noChangeArrowheads="1"/>
            </p:cNvSpPr>
            <p:nvPr/>
          </p:nvSpPr>
          <p:spPr bwMode="auto">
            <a:xfrm>
              <a:off x="3072" y="259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8151" name="Rectangle 251"/>
            <p:cNvSpPr>
              <a:spLocks noChangeArrowheads="1"/>
            </p:cNvSpPr>
            <p:nvPr/>
          </p:nvSpPr>
          <p:spPr bwMode="auto">
            <a:xfrm>
              <a:off x="3072" y="249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8152" name="Rectangle 252"/>
            <p:cNvSpPr>
              <a:spLocks noChangeArrowheads="1"/>
            </p:cNvSpPr>
            <p:nvPr/>
          </p:nvSpPr>
          <p:spPr bwMode="auto">
            <a:xfrm>
              <a:off x="2976" y="259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8153" name="Rectangle 253"/>
            <p:cNvSpPr>
              <a:spLocks noChangeArrowheads="1"/>
            </p:cNvSpPr>
            <p:nvPr/>
          </p:nvSpPr>
          <p:spPr bwMode="auto">
            <a:xfrm>
              <a:off x="2784" y="268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8154" name="Rectangle 254"/>
            <p:cNvSpPr>
              <a:spLocks noChangeArrowheads="1"/>
            </p:cNvSpPr>
            <p:nvPr/>
          </p:nvSpPr>
          <p:spPr bwMode="auto">
            <a:xfrm>
              <a:off x="2880" y="278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8155" name="Rectangle 255"/>
            <p:cNvSpPr>
              <a:spLocks noChangeArrowheads="1"/>
            </p:cNvSpPr>
            <p:nvPr/>
          </p:nvSpPr>
          <p:spPr bwMode="auto">
            <a:xfrm>
              <a:off x="2880" y="268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8156" name="Rectangle 256"/>
            <p:cNvSpPr>
              <a:spLocks noChangeArrowheads="1"/>
            </p:cNvSpPr>
            <p:nvPr/>
          </p:nvSpPr>
          <p:spPr bwMode="auto">
            <a:xfrm>
              <a:off x="2784" y="278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8157" name="Rectangle 257"/>
            <p:cNvSpPr>
              <a:spLocks noChangeArrowheads="1"/>
            </p:cNvSpPr>
            <p:nvPr/>
          </p:nvSpPr>
          <p:spPr bwMode="auto">
            <a:xfrm>
              <a:off x="2976" y="268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8158" name="Rectangle 258"/>
            <p:cNvSpPr>
              <a:spLocks noChangeArrowheads="1"/>
            </p:cNvSpPr>
            <p:nvPr/>
          </p:nvSpPr>
          <p:spPr bwMode="auto">
            <a:xfrm>
              <a:off x="3072" y="278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8159" name="Rectangle 259"/>
            <p:cNvSpPr>
              <a:spLocks noChangeArrowheads="1"/>
            </p:cNvSpPr>
            <p:nvPr/>
          </p:nvSpPr>
          <p:spPr bwMode="auto">
            <a:xfrm>
              <a:off x="3072" y="268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8160" name="Rectangle 260"/>
            <p:cNvSpPr>
              <a:spLocks noChangeArrowheads="1"/>
            </p:cNvSpPr>
            <p:nvPr/>
          </p:nvSpPr>
          <p:spPr bwMode="auto">
            <a:xfrm>
              <a:off x="2976" y="278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8161" name="Rectangle 261"/>
            <p:cNvSpPr>
              <a:spLocks noChangeArrowheads="1"/>
            </p:cNvSpPr>
            <p:nvPr/>
          </p:nvSpPr>
          <p:spPr bwMode="auto">
            <a:xfrm>
              <a:off x="3168" y="249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8162" name="Rectangle 262"/>
            <p:cNvSpPr>
              <a:spLocks noChangeArrowheads="1"/>
            </p:cNvSpPr>
            <p:nvPr/>
          </p:nvSpPr>
          <p:spPr bwMode="auto">
            <a:xfrm>
              <a:off x="3264" y="259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8163" name="Rectangle 263"/>
            <p:cNvSpPr>
              <a:spLocks noChangeArrowheads="1"/>
            </p:cNvSpPr>
            <p:nvPr/>
          </p:nvSpPr>
          <p:spPr bwMode="auto">
            <a:xfrm>
              <a:off x="3264" y="249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8164" name="Rectangle 264"/>
            <p:cNvSpPr>
              <a:spLocks noChangeArrowheads="1"/>
            </p:cNvSpPr>
            <p:nvPr/>
          </p:nvSpPr>
          <p:spPr bwMode="auto">
            <a:xfrm>
              <a:off x="3168" y="259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8165" name="Rectangle 265"/>
            <p:cNvSpPr>
              <a:spLocks noChangeArrowheads="1"/>
            </p:cNvSpPr>
            <p:nvPr/>
          </p:nvSpPr>
          <p:spPr bwMode="auto">
            <a:xfrm>
              <a:off x="3360" y="249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8166" name="Rectangle 266"/>
            <p:cNvSpPr>
              <a:spLocks noChangeArrowheads="1"/>
            </p:cNvSpPr>
            <p:nvPr/>
          </p:nvSpPr>
          <p:spPr bwMode="auto">
            <a:xfrm>
              <a:off x="3456" y="259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8167" name="Rectangle 267"/>
            <p:cNvSpPr>
              <a:spLocks noChangeArrowheads="1"/>
            </p:cNvSpPr>
            <p:nvPr/>
          </p:nvSpPr>
          <p:spPr bwMode="auto">
            <a:xfrm>
              <a:off x="3456" y="249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8168" name="Rectangle 268"/>
            <p:cNvSpPr>
              <a:spLocks noChangeArrowheads="1"/>
            </p:cNvSpPr>
            <p:nvPr/>
          </p:nvSpPr>
          <p:spPr bwMode="auto">
            <a:xfrm>
              <a:off x="3360" y="259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8169" name="Rectangle 269"/>
            <p:cNvSpPr>
              <a:spLocks noChangeArrowheads="1"/>
            </p:cNvSpPr>
            <p:nvPr/>
          </p:nvSpPr>
          <p:spPr bwMode="auto">
            <a:xfrm>
              <a:off x="3168" y="268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8170" name="Rectangle 270"/>
            <p:cNvSpPr>
              <a:spLocks noChangeArrowheads="1"/>
            </p:cNvSpPr>
            <p:nvPr/>
          </p:nvSpPr>
          <p:spPr bwMode="auto">
            <a:xfrm>
              <a:off x="3264" y="278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8171" name="Rectangle 271"/>
            <p:cNvSpPr>
              <a:spLocks noChangeArrowheads="1"/>
            </p:cNvSpPr>
            <p:nvPr/>
          </p:nvSpPr>
          <p:spPr bwMode="auto">
            <a:xfrm>
              <a:off x="3264" y="268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8172" name="Rectangle 272"/>
            <p:cNvSpPr>
              <a:spLocks noChangeArrowheads="1"/>
            </p:cNvSpPr>
            <p:nvPr/>
          </p:nvSpPr>
          <p:spPr bwMode="auto">
            <a:xfrm>
              <a:off x="3168" y="278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8173" name="Rectangle 273"/>
            <p:cNvSpPr>
              <a:spLocks noChangeArrowheads="1"/>
            </p:cNvSpPr>
            <p:nvPr/>
          </p:nvSpPr>
          <p:spPr bwMode="auto">
            <a:xfrm>
              <a:off x="3360" y="268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8174" name="Rectangle 274"/>
            <p:cNvSpPr>
              <a:spLocks noChangeArrowheads="1"/>
            </p:cNvSpPr>
            <p:nvPr/>
          </p:nvSpPr>
          <p:spPr bwMode="auto">
            <a:xfrm>
              <a:off x="3456" y="278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8175" name="Rectangle 275"/>
            <p:cNvSpPr>
              <a:spLocks noChangeArrowheads="1"/>
            </p:cNvSpPr>
            <p:nvPr/>
          </p:nvSpPr>
          <p:spPr bwMode="auto">
            <a:xfrm>
              <a:off x="3456" y="268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8176" name="Rectangle 276"/>
            <p:cNvSpPr>
              <a:spLocks noChangeArrowheads="1"/>
            </p:cNvSpPr>
            <p:nvPr/>
          </p:nvSpPr>
          <p:spPr bwMode="auto">
            <a:xfrm>
              <a:off x="3360" y="278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</p:grpSp>
      <p:grpSp>
        <p:nvGrpSpPr>
          <p:cNvPr id="44040" name="Group 277"/>
          <p:cNvGrpSpPr>
            <a:grpSpLocks/>
          </p:cNvGrpSpPr>
          <p:nvPr/>
        </p:nvGrpSpPr>
        <p:grpSpPr bwMode="auto">
          <a:xfrm>
            <a:off x="6741925" y="2371711"/>
            <a:ext cx="1406525" cy="1524000"/>
            <a:chOff x="2496" y="528"/>
            <a:chExt cx="1536" cy="1536"/>
          </a:xfrm>
        </p:grpSpPr>
        <p:sp>
          <p:nvSpPr>
            <p:cNvPr id="44593" name="Rectangle 278"/>
            <p:cNvSpPr>
              <a:spLocks noChangeArrowheads="1"/>
            </p:cNvSpPr>
            <p:nvPr/>
          </p:nvSpPr>
          <p:spPr bwMode="auto">
            <a:xfrm>
              <a:off x="2496" y="52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594" name="Rectangle 279"/>
            <p:cNvSpPr>
              <a:spLocks noChangeArrowheads="1"/>
            </p:cNvSpPr>
            <p:nvPr/>
          </p:nvSpPr>
          <p:spPr bwMode="auto">
            <a:xfrm>
              <a:off x="2592" y="62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595" name="Rectangle 280"/>
            <p:cNvSpPr>
              <a:spLocks noChangeArrowheads="1"/>
            </p:cNvSpPr>
            <p:nvPr/>
          </p:nvSpPr>
          <p:spPr bwMode="auto">
            <a:xfrm>
              <a:off x="2592" y="52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596" name="Rectangle 281"/>
            <p:cNvSpPr>
              <a:spLocks noChangeArrowheads="1"/>
            </p:cNvSpPr>
            <p:nvPr/>
          </p:nvSpPr>
          <p:spPr bwMode="auto">
            <a:xfrm>
              <a:off x="2496" y="62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597" name="Rectangle 282"/>
            <p:cNvSpPr>
              <a:spLocks noChangeArrowheads="1"/>
            </p:cNvSpPr>
            <p:nvPr/>
          </p:nvSpPr>
          <p:spPr bwMode="auto">
            <a:xfrm>
              <a:off x="2688" y="52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598" name="Rectangle 283"/>
            <p:cNvSpPr>
              <a:spLocks noChangeArrowheads="1"/>
            </p:cNvSpPr>
            <p:nvPr/>
          </p:nvSpPr>
          <p:spPr bwMode="auto">
            <a:xfrm>
              <a:off x="2784" y="62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599" name="Rectangle 284"/>
            <p:cNvSpPr>
              <a:spLocks noChangeArrowheads="1"/>
            </p:cNvSpPr>
            <p:nvPr/>
          </p:nvSpPr>
          <p:spPr bwMode="auto">
            <a:xfrm>
              <a:off x="2784" y="52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600" name="Rectangle 285"/>
            <p:cNvSpPr>
              <a:spLocks noChangeArrowheads="1"/>
            </p:cNvSpPr>
            <p:nvPr/>
          </p:nvSpPr>
          <p:spPr bwMode="auto">
            <a:xfrm>
              <a:off x="2688" y="62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601" name="Rectangle 286"/>
            <p:cNvSpPr>
              <a:spLocks noChangeArrowheads="1"/>
            </p:cNvSpPr>
            <p:nvPr/>
          </p:nvSpPr>
          <p:spPr bwMode="auto">
            <a:xfrm>
              <a:off x="2496" y="72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602" name="Rectangle 287"/>
            <p:cNvSpPr>
              <a:spLocks noChangeArrowheads="1"/>
            </p:cNvSpPr>
            <p:nvPr/>
          </p:nvSpPr>
          <p:spPr bwMode="auto">
            <a:xfrm>
              <a:off x="2592" y="81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603" name="Rectangle 288"/>
            <p:cNvSpPr>
              <a:spLocks noChangeArrowheads="1"/>
            </p:cNvSpPr>
            <p:nvPr/>
          </p:nvSpPr>
          <p:spPr bwMode="auto">
            <a:xfrm>
              <a:off x="2592" y="72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604" name="Rectangle 289"/>
            <p:cNvSpPr>
              <a:spLocks noChangeArrowheads="1"/>
            </p:cNvSpPr>
            <p:nvPr/>
          </p:nvSpPr>
          <p:spPr bwMode="auto">
            <a:xfrm>
              <a:off x="2496" y="81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605" name="Rectangle 290"/>
            <p:cNvSpPr>
              <a:spLocks noChangeArrowheads="1"/>
            </p:cNvSpPr>
            <p:nvPr/>
          </p:nvSpPr>
          <p:spPr bwMode="auto">
            <a:xfrm>
              <a:off x="2688" y="72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606" name="Rectangle 291"/>
            <p:cNvSpPr>
              <a:spLocks noChangeArrowheads="1"/>
            </p:cNvSpPr>
            <p:nvPr/>
          </p:nvSpPr>
          <p:spPr bwMode="auto">
            <a:xfrm>
              <a:off x="2784" y="81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607" name="Rectangle 292"/>
            <p:cNvSpPr>
              <a:spLocks noChangeArrowheads="1"/>
            </p:cNvSpPr>
            <p:nvPr/>
          </p:nvSpPr>
          <p:spPr bwMode="auto">
            <a:xfrm>
              <a:off x="2784" y="72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608" name="Rectangle 293"/>
            <p:cNvSpPr>
              <a:spLocks noChangeArrowheads="1"/>
            </p:cNvSpPr>
            <p:nvPr/>
          </p:nvSpPr>
          <p:spPr bwMode="auto">
            <a:xfrm>
              <a:off x="2688" y="81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609" name="Rectangle 294"/>
            <p:cNvSpPr>
              <a:spLocks noChangeArrowheads="1"/>
            </p:cNvSpPr>
            <p:nvPr/>
          </p:nvSpPr>
          <p:spPr bwMode="auto">
            <a:xfrm>
              <a:off x="2880" y="52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610" name="Rectangle 295"/>
            <p:cNvSpPr>
              <a:spLocks noChangeArrowheads="1"/>
            </p:cNvSpPr>
            <p:nvPr/>
          </p:nvSpPr>
          <p:spPr bwMode="auto">
            <a:xfrm>
              <a:off x="2976" y="62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611" name="Rectangle 296"/>
            <p:cNvSpPr>
              <a:spLocks noChangeArrowheads="1"/>
            </p:cNvSpPr>
            <p:nvPr/>
          </p:nvSpPr>
          <p:spPr bwMode="auto">
            <a:xfrm>
              <a:off x="2976" y="52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612" name="Rectangle 297"/>
            <p:cNvSpPr>
              <a:spLocks noChangeArrowheads="1"/>
            </p:cNvSpPr>
            <p:nvPr/>
          </p:nvSpPr>
          <p:spPr bwMode="auto">
            <a:xfrm>
              <a:off x="2880" y="62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613" name="Rectangle 298"/>
            <p:cNvSpPr>
              <a:spLocks noChangeArrowheads="1"/>
            </p:cNvSpPr>
            <p:nvPr/>
          </p:nvSpPr>
          <p:spPr bwMode="auto">
            <a:xfrm>
              <a:off x="3072" y="52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614" name="Rectangle 299"/>
            <p:cNvSpPr>
              <a:spLocks noChangeArrowheads="1"/>
            </p:cNvSpPr>
            <p:nvPr/>
          </p:nvSpPr>
          <p:spPr bwMode="auto">
            <a:xfrm>
              <a:off x="3168" y="62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615" name="Rectangle 300"/>
            <p:cNvSpPr>
              <a:spLocks noChangeArrowheads="1"/>
            </p:cNvSpPr>
            <p:nvPr/>
          </p:nvSpPr>
          <p:spPr bwMode="auto">
            <a:xfrm>
              <a:off x="3168" y="52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616" name="Rectangle 301"/>
            <p:cNvSpPr>
              <a:spLocks noChangeArrowheads="1"/>
            </p:cNvSpPr>
            <p:nvPr/>
          </p:nvSpPr>
          <p:spPr bwMode="auto">
            <a:xfrm>
              <a:off x="3072" y="62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617" name="Rectangle 302"/>
            <p:cNvSpPr>
              <a:spLocks noChangeArrowheads="1"/>
            </p:cNvSpPr>
            <p:nvPr/>
          </p:nvSpPr>
          <p:spPr bwMode="auto">
            <a:xfrm>
              <a:off x="2880" y="72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618" name="Rectangle 303"/>
            <p:cNvSpPr>
              <a:spLocks noChangeArrowheads="1"/>
            </p:cNvSpPr>
            <p:nvPr/>
          </p:nvSpPr>
          <p:spPr bwMode="auto">
            <a:xfrm>
              <a:off x="2976" y="816"/>
              <a:ext cx="96" cy="96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619" name="Rectangle 304"/>
            <p:cNvSpPr>
              <a:spLocks noChangeArrowheads="1"/>
            </p:cNvSpPr>
            <p:nvPr/>
          </p:nvSpPr>
          <p:spPr bwMode="auto">
            <a:xfrm>
              <a:off x="2976" y="72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620" name="Rectangle 305"/>
            <p:cNvSpPr>
              <a:spLocks noChangeArrowheads="1"/>
            </p:cNvSpPr>
            <p:nvPr/>
          </p:nvSpPr>
          <p:spPr bwMode="auto">
            <a:xfrm>
              <a:off x="2880" y="816"/>
              <a:ext cx="96" cy="96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621" name="Rectangle 306"/>
            <p:cNvSpPr>
              <a:spLocks noChangeArrowheads="1"/>
            </p:cNvSpPr>
            <p:nvPr/>
          </p:nvSpPr>
          <p:spPr bwMode="auto">
            <a:xfrm>
              <a:off x="3072" y="72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622" name="Rectangle 307"/>
            <p:cNvSpPr>
              <a:spLocks noChangeArrowheads="1"/>
            </p:cNvSpPr>
            <p:nvPr/>
          </p:nvSpPr>
          <p:spPr bwMode="auto">
            <a:xfrm>
              <a:off x="3168" y="81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623" name="Rectangle 308"/>
            <p:cNvSpPr>
              <a:spLocks noChangeArrowheads="1"/>
            </p:cNvSpPr>
            <p:nvPr/>
          </p:nvSpPr>
          <p:spPr bwMode="auto">
            <a:xfrm>
              <a:off x="3168" y="72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624" name="Rectangle 309"/>
            <p:cNvSpPr>
              <a:spLocks noChangeArrowheads="1"/>
            </p:cNvSpPr>
            <p:nvPr/>
          </p:nvSpPr>
          <p:spPr bwMode="auto">
            <a:xfrm>
              <a:off x="3072" y="816"/>
              <a:ext cx="96" cy="96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625" name="Rectangle 310"/>
            <p:cNvSpPr>
              <a:spLocks noChangeArrowheads="1"/>
            </p:cNvSpPr>
            <p:nvPr/>
          </p:nvSpPr>
          <p:spPr bwMode="auto">
            <a:xfrm>
              <a:off x="2496" y="91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626" name="Rectangle 311"/>
            <p:cNvSpPr>
              <a:spLocks noChangeArrowheads="1"/>
            </p:cNvSpPr>
            <p:nvPr/>
          </p:nvSpPr>
          <p:spPr bwMode="auto">
            <a:xfrm>
              <a:off x="2592" y="100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627" name="Rectangle 312"/>
            <p:cNvSpPr>
              <a:spLocks noChangeArrowheads="1"/>
            </p:cNvSpPr>
            <p:nvPr/>
          </p:nvSpPr>
          <p:spPr bwMode="auto">
            <a:xfrm>
              <a:off x="2592" y="91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628" name="Rectangle 313"/>
            <p:cNvSpPr>
              <a:spLocks noChangeArrowheads="1"/>
            </p:cNvSpPr>
            <p:nvPr/>
          </p:nvSpPr>
          <p:spPr bwMode="auto">
            <a:xfrm>
              <a:off x="2496" y="100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629" name="Rectangle 314"/>
            <p:cNvSpPr>
              <a:spLocks noChangeArrowheads="1"/>
            </p:cNvSpPr>
            <p:nvPr/>
          </p:nvSpPr>
          <p:spPr bwMode="auto">
            <a:xfrm>
              <a:off x="2688" y="91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630" name="Rectangle 315"/>
            <p:cNvSpPr>
              <a:spLocks noChangeArrowheads="1"/>
            </p:cNvSpPr>
            <p:nvPr/>
          </p:nvSpPr>
          <p:spPr bwMode="auto">
            <a:xfrm>
              <a:off x="2784" y="100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631" name="Rectangle 316"/>
            <p:cNvSpPr>
              <a:spLocks noChangeArrowheads="1"/>
            </p:cNvSpPr>
            <p:nvPr/>
          </p:nvSpPr>
          <p:spPr bwMode="auto">
            <a:xfrm>
              <a:off x="2784" y="91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632" name="Rectangle 317"/>
            <p:cNvSpPr>
              <a:spLocks noChangeArrowheads="1"/>
            </p:cNvSpPr>
            <p:nvPr/>
          </p:nvSpPr>
          <p:spPr bwMode="auto">
            <a:xfrm>
              <a:off x="2688" y="100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633" name="Rectangle 318"/>
            <p:cNvSpPr>
              <a:spLocks noChangeArrowheads="1"/>
            </p:cNvSpPr>
            <p:nvPr/>
          </p:nvSpPr>
          <p:spPr bwMode="auto">
            <a:xfrm>
              <a:off x="2496" y="110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634" name="Rectangle 319"/>
            <p:cNvSpPr>
              <a:spLocks noChangeArrowheads="1"/>
            </p:cNvSpPr>
            <p:nvPr/>
          </p:nvSpPr>
          <p:spPr bwMode="auto">
            <a:xfrm>
              <a:off x="2592" y="120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635" name="Rectangle 320"/>
            <p:cNvSpPr>
              <a:spLocks noChangeArrowheads="1"/>
            </p:cNvSpPr>
            <p:nvPr/>
          </p:nvSpPr>
          <p:spPr bwMode="auto">
            <a:xfrm>
              <a:off x="2592" y="110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636" name="Rectangle 321"/>
            <p:cNvSpPr>
              <a:spLocks noChangeArrowheads="1"/>
            </p:cNvSpPr>
            <p:nvPr/>
          </p:nvSpPr>
          <p:spPr bwMode="auto">
            <a:xfrm>
              <a:off x="2496" y="120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637" name="Rectangle 322"/>
            <p:cNvSpPr>
              <a:spLocks noChangeArrowheads="1"/>
            </p:cNvSpPr>
            <p:nvPr/>
          </p:nvSpPr>
          <p:spPr bwMode="auto">
            <a:xfrm>
              <a:off x="2688" y="110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638" name="Rectangle 323"/>
            <p:cNvSpPr>
              <a:spLocks noChangeArrowheads="1"/>
            </p:cNvSpPr>
            <p:nvPr/>
          </p:nvSpPr>
          <p:spPr bwMode="auto">
            <a:xfrm>
              <a:off x="2784" y="120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639" name="Rectangle 324"/>
            <p:cNvSpPr>
              <a:spLocks noChangeArrowheads="1"/>
            </p:cNvSpPr>
            <p:nvPr/>
          </p:nvSpPr>
          <p:spPr bwMode="auto">
            <a:xfrm>
              <a:off x="2784" y="110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640" name="Rectangle 325"/>
            <p:cNvSpPr>
              <a:spLocks noChangeArrowheads="1"/>
            </p:cNvSpPr>
            <p:nvPr/>
          </p:nvSpPr>
          <p:spPr bwMode="auto">
            <a:xfrm>
              <a:off x="2688" y="120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641" name="Rectangle 326"/>
            <p:cNvSpPr>
              <a:spLocks noChangeArrowheads="1"/>
            </p:cNvSpPr>
            <p:nvPr/>
          </p:nvSpPr>
          <p:spPr bwMode="auto">
            <a:xfrm>
              <a:off x="2880" y="91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642" name="Rectangle 327"/>
            <p:cNvSpPr>
              <a:spLocks noChangeArrowheads="1"/>
            </p:cNvSpPr>
            <p:nvPr/>
          </p:nvSpPr>
          <p:spPr bwMode="auto">
            <a:xfrm>
              <a:off x="2976" y="1008"/>
              <a:ext cx="96" cy="96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643" name="Rectangle 328"/>
            <p:cNvSpPr>
              <a:spLocks noChangeArrowheads="1"/>
            </p:cNvSpPr>
            <p:nvPr/>
          </p:nvSpPr>
          <p:spPr bwMode="auto">
            <a:xfrm>
              <a:off x="2976" y="91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644" name="Rectangle 329"/>
            <p:cNvSpPr>
              <a:spLocks noChangeArrowheads="1"/>
            </p:cNvSpPr>
            <p:nvPr/>
          </p:nvSpPr>
          <p:spPr bwMode="auto">
            <a:xfrm>
              <a:off x="2880" y="100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645" name="Rectangle 330"/>
            <p:cNvSpPr>
              <a:spLocks noChangeArrowheads="1"/>
            </p:cNvSpPr>
            <p:nvPr/>
          </p:nvSpPr>
          <p:spPr bwMode="auto">
            <a:xfrm>
              <a:off x="3072" y="912"/>
              <a:ext cx="96" cy="96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646" name="Rectangle 331"/>
            <p:cNvSpPr>
              <a:spLocks noChangeArrowheads="1"/>
            </p:cNvSpPr>
            <p:nvPr/>
          </p:nvSpPr>
          <p:spPr bwMode="auto">
            <a:xfrm>
              <a:off x="3168" y="100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647" name="Rectangle 332"/>
            <p:cNvSpPr>
              <a:spLocks noChangeArrowheads="1"/>
            </p:cNvSpPr>
            <p:nvPr/>
          </p:nvSpPr>
          <p:spPr bwMode="auto">
            <a:xfrm>
              <a:off x="3168" y="91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648" name="Rectangle 333"/>
            <p:cNvSpPr>
              <a:spLocks noChangeArrowheads="1"/>
            </p:cNvSpPr>
            <p:nvPr/>
          </p:nvSpPr>
          <p:spPr bwMode="auto">
            <a:xfrm>
              <a:off x="3072" y="1008"/>
              <a:ext cx="96" cy="96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649" name="Rectangle 334"/>
            <p:cNvSpPr>
              <a:spLocks noChangeArrowheads="1"/>
            </p:cNvSpPr>
            <p:nvPr/>
          </p:nvSpPr>
          <p:spPr bwMode="auto">
            <a:xfrm>
              <a:off x="2880" y="110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650" name="Rectangle 335"/>
            <p:cNvSpPr>
              <a:spLocks noChangeArrowheads="1"/>
            </p:cNvSpPr>
            <p:nvPr/>
          </p:nvSpPr>
          <p:spPr bwMode="auto">
            <a:xfrm>
              <a:off x="2976" y="120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651" name="Rectangle 336"/>
            <p:cNvSpPr>
              <a:spLocks noChangeArrowheads="1"/>
            </p:cNvSpPr>
            <p:nvPr/>
          </p:nvSpPr>
          <p:spPr bwMode="auto">
            <a:xfrm>
              <a:off x="2976" y="110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652" name="Rectangle 337"/>
            <p:cNvSpPr>
              <a:spLocks noChangeArrowheads="1"/>
            </p:cNvSpPr>
            <p:nvPr/>
          </p:nvSpPr>
          <p:spPr bwMode="auto">
            <a:xfrm>
              <a:off x="2880" y="120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653" name="Rectangle 338"/>
            <p:cNvSpPr>
              <a:spLocks noChangeArrowheads="1"/>
            </p:cNvSpPr>
            <p:nvPr/>
          </p:nvSpPr>
          <p:spPr bwMode="auto">
            <a:xfrm>
              <a:off x="3072" y="110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654" name="Rectangle 339"/>
            <p:cNvSpPr>
              <a:spLocks noChangeArrowheads="1"/>
            </p:cNvSpPr>
            <p:nvPr/>
          </p:nvSpPr>
          <p:spPr bwMode="auto">
            <a:xfrm>
              <a:off x="3168" y="120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655" name="Rectangle 340"/>
            <p:cNvSpPr>
              <a:spLocks noChangeArrowheads="1"/>
            </p:cNvSpPr>
            <p:nvPr/>
          </p:nvSpPr>
          <p:spPr bwMode="auto">
            <a:xfrm>
              <a:off x="3168" y="110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656" name="Rectangle 341"/>
            <p:cNvSpPr>
              <a:spLocks noChangeArrowheads="1"/>
            </p:cNvSpPr>
            <p:nvPr/>
          </p:nvSpPr>
          <p:spPr bwMode="auto">
            <a:xfrm>
              <a:off x="3072" y="120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657" name="Rectangle 342"/>
            <p:cNvSpPr>
              <a:spLocks noChangeArrowheads="1"/>
            </p:cNvSpPr>
            <p:nvPr/>
          </p:nvSpPr>
          <p:spPr bwMode="auto">
            <a:xfrm>
              <a:off x="3264" y="52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658" name="Rectangle 343"/>
            <p:cNvSpPr>
              <a:spLocks noChangeArrowheads="1"/>
            </p:cNvSpPr>
            <p:nvPr/>
          </p:nvSpPr>
          <p:spPr bwMode="auto">
            <a:xfrm>
              <a:off x="3360" y="62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659" name="Rectangle 344"/>
            <p:cNvSpPr>
              <a:spLocks noChangeArrowheads="1"/>
            </p:cNvSpPr>
            <p:nvPr/>
          </p:nvSpPr>
          <p:spPr bwMode="auto">
            <a:xfrm>
              <a:off x="3360" y="52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660" name="Rectangle 345"/>
            <p:cNvSpPr>
              <a:spLocks noChangeArrowheads="1"/>
            </p:cNvSpPr>
            <p:nvPr/>
          </p:nvSpPr>
          <p:spPr bwMode="auto">
            <a:xfrm>
              <a:off x="3264" y="62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661" name="Rectangle 346"/>
            <p:cNvSpPr>
              <a:spLocks noChangeArrowheads="1"/>
            </p:cNvSpPr>
            <p:nvPr/>
          </p:nvSpPr>
          <p:spPr bwMode="auto">
            <a:xfrm>
              <a:off x="3456" y="52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662" name="Rectangle 347"/>
            <p:cNvSpPr>
              <a:spLocks noChangeArrowheads="1"/>
            </p:cNvSpPr>
            <p:nvPr/>
          </p:nvSpPr>
          <p:spPr bwMode="auto">
            <a:xfrm>
              <a:off x="3552" y="62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663" name="Rectangle 348"/>
            <p:cNvSpPr>
              <a:spLocks noChangeArrowheads="1"/>
            </p:cNvSpPr>
            <p:nvPr/>
          </p:nvSpPr>
          <p:spPr bwMode="auto">
            <a:xfrm>
              <a:off x="3552" y="52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664" name="Rectangle 349"/>
            <p:cNvSpPr>
              <a:spLocks noChangeArrowheads="1"/>
            </p:cNvSpPr>
            <p:nvPr/>
          </p:nvSpPr>
          <p:spPr bwMode="auto">
            <a:xfrm>
              <a:off x="3456" y="62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665" name="Rectangle 350"/>
            <p:cNvSpPr>
              <a:spLocks noChangeArrowheads="1"/>
            </p:cNvSpPr>
            <p:nvPr/>
          </p:nvSpPr>
          <p:spPr bwMode="auto">
            <a:xfrm>
              <a:off x="3264" y="72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666" name="Rectangle 351"/>
            <p:cNvSpPr>
              <a:spLocks noChangeArrowheads="1"/>
            </p:cNvSpPr>
            <p:nvPr/>
          </p:nvSpPr>
          <p:spPr bwMode="auto">
            <a:xfrm>
              <a:off x="3360" y="81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667" name="Rectangle 352"/>
            <p:cNvSpPr>
              <a:spLocks noChangeArrowheads="1"/>
            </p:cNvSpPr>
            <p:nvPr/>
          </p:nvSpPr>
          <p:spPr bwMode="auto">
            <a:xfrm>
              <a:off x="3360" y="72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668" name="Rectangle 353"/>
            <p:cNvSpPr>
              <a:spLocks noChangeArrowheads="1"/>
            </p:cNvSpPr>
            <p:nvPr/>
          </p:nvSpPr>
          <p:spPr bwMode="auto">
            <a:xfrm>
              <a:off x="3264" y="81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669" name="Rectangle 354"/>
            <p:cNvSpPr>
              <a:spLocks noChangeArrowheads="1"/>
            </p:cNvSpPr>
            <p:nvPr/>
          </p:nvSpPr>
          <p:spPr bwMode="auto">
            <a:xfrm>
              <a:off x="3456" y="72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670" name="Rectangle 355"/>
            <p:cNvSpPr>
              <a:spLocks noChangeArrowheads="1"/>
            </p:cNvSpPr>
            <p:nvPr/>
          </p:nvSpPr>
          <p:spPr bwMode="auto">
            <a:xfrm>
              <a:off x="3552" y="81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671" name="Rectangle 356"/>
            <p:cNvSpPr>
              <a:spLocks noChangeArrowheads="1"/>
            </p:cNvSpPr>
            <p:nvPr/>
          </p:nvSpPr>
          <p:spPr bwMode="auto">
            <a:xfrm>
              <a:off x="3552" y="72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672" name="Rectangle 357"/>
            <p:cNvSpPr>
              <a:spLocks noChangeArrowheads="1"/>
            </p:cNvSpPr>
            <p:nvPr/>
          </p:nvSpPr>
          <p:spPr bwMode="auto">
            <a:xfrm>
              <a:off x="3456" y="81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673" name="Rectangle 358"/>
            <p:cNvSpPr>
              <a:spLocks noChangeArrowheads="1"/>
            </p:cNvSpPr>
            <p:nvPr/>
          </p:nvSpPr>
          <p:spPr bwMode="auto">
            <a:xfrm>
              <a:off x="3648" y="52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674" name="Rectangle 359"/>
            <p:cNvSpPr>
              <a:spLocks noChangeArrowheads="1"/>
            </p:cNvSpPr>
            <p:nvPr/>
          </p:nvSpPr>
          <p:spPr bwMode="auto">
            <a:xfrm>
              <a:off x="3744" y="624"/>
              <a:ext cx="96" cy="96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675" name="Rectangle 360"/>
            <p:cNvSpPr>
              <a:spLocks noChangeArrowheads="1"/>
            </p:cNvSpPr>
            <p:nvPr/>
          </p:nvSpPr>
          <p:spPr bwMode="auto">
            <a:xfrm>
              <a:off x="3744" y="52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676" name="Rectangle 361"/>
            <p:cNvSpPr>
              <a:spLocks noChangeArrowheads="1"/>
            </p:cNvSpPr>
            <p:nvPr/>
          </p:nvSpPr>
          <p:spPr bwMode="auto">
            <a:xfrm>
              <a:off x="3648" y="624"/>
              <a:ext cx="96" cy="96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677" name="Rectangle 362"/>
            <p:cNvSpPr>
              <a:spLocks noChangeArrowheads="1"/>
            </p:cNvSpPr>
            <p:nvPr/>
          </p:nvSpPr>
          <p:spPr bwMode="auto">
            <a:xfrm>
              <a:off x="3840" y="52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678" name="Rectangle 363"/>
            <p:cNvSpPr>
              <a:spLocks noChangeArrowheads="1"/>
            </p:cNvSpPr>
            <p:nvPr/>
          </p:nvSpPr>
          <p:spPr bwMode="auto">
            <a:xfrm>
              <a:off x="3936" y="62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679" name="Rectangle 364"/>
            <p:cNvSpPr>
              <a:spLocks noChangeArrowheads="1"/>
            </p:cNvSpPr>
            <p:nvPr/>
          </p:nvSpPr>
          <p:spPr bwMode="auto">
            <a:xfrm>
              <a:off x="3936" y="52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680" name="Rectangle 365"/>
            <p:cNvSpPr>
              <a:spLocks noChangeArrowheads="1"/>
            </p:cNvSpPr>
            <p:nvPr/>
          </p:nvSpPr>
          <p:spPr bwMode="auto">
            <a:xfrm>
              <a:off x="3840" y="62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681" name="Rectangle 366"/>
            <p:cNvSpPr>
              <a:spLocks noChangeArrowheads="1"/>
            </p:cNvSpPr>
            <p:nvPr/>
          </p:nvSpPr>
          <p:spPr bwMode="auto">
            <a:xfrm>
              <a:off x="3648" y="720"/>
              <a:ext cx="96" cy="96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682" name="Rectangle 367"/>
            <p:cNvSpPr>
              <a:spLocks noChangeArrowheads="1"/>
            </p:cNvSpPr>
            <p:nvPr/>
          </p:nvSpPr>
          <p:spPr bwMode="auto">
            <a:xfrm>
              <a:off x="3744" y="81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683" name="Rectangle 368"/>
            <p:cNvSpPr>
              <a:spLocks noChangeArrowheads="1"/>
            </p:cNvSpPr>
            <p:nvPr/>
          </p:nvSpPr>
          <p:spPr bwMode="auto">
            <a:xfrm>
              <a:off x="3744" y="720"/>
              <a:ext cx="96" cy="96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684" name="Rectangle 369"/>
            <p:cNvSpPr>
              <a:spLocks noChangeArrowheads="1"/>
            </p:cNvSpPr>
            <p:nvPr/>
          </p:nvSpPr>
          <p:spPr bwMode="auto">
            <a:xfrm>
              <a:off x="3648" y="81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685" name="Rectangle 370"/>
            <p:cNvSpPr>
              <a:spLocks noChangeArrowheads="1"/>
            </p:cNvSpPr>
            <p:nvPr/>
          </p:nvSpPr>
          <p:spPr bwMode="auto">
            <a:xfrm>
              <a:off x="3840" y="72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686" name="Rectangle 371"/>
            <p:cNvSpPr>
              <a:spLocks noChangeArrowheads="1"/>
            </p:cNvSpPr>
            <p:nvPr/>
          </p:nvSpPr>
          <p:spPr bwMode="auto">
            <a:xfrm>
              <a:off x="3936" y="81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687" name="Rectangle 372"/>
            <p:cNvSpPr>
              <a:spLocks noChangeArrowheads="1"/>
            </p:cNvSpPr>
            <p:nvPr/>
          </p:nvSpPr>
          <p:spPr bwMode="auto">
            <a:xfrm>
              <a:off x="3936" y="72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688" name="Rectangle 373"/>
            <p:cNvSpPr>
              <a:spLocks noChangeArrowheads="1"/>
            </p:cNvSpPr>
            <p:nvPr/>
          </p:nvSpPr>
          <p:spPr bwMode="auto">
            <a:xfrm>
              <a:off x="3840" y="81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689" name="Rectangle 374"/>
            <p:cNvSpPr>
              <a:spLocks noChangeArrowheads="1"/>
            </p:cNvSpPr>
            <p:nvPr/>
          </p:nvSpPr>
          <p:spPr bwMode="auto">
            <a:xfrm>
              <a:off x="3264" y="91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690" name="Rectangle 375"/>
            <p:cNvSpPr>
              <a:spLocks noChangeArrowheads="1"/>
            </p:cNvSpPr>
            <p:nvPr/>
          </p:nvSpPr>
          <p:spPr bwMode="auto">
            <a:xfrm>
              <a:off x="3360" y="100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691" name="Rectangle 376"/>
            <p:cNvSpPr>
              <a:spLocks noChangeArrowheads="1"/>
            </p:cNvSpPr>
            <p:nvPr/>
          </p:nvSpPr>
          <p:spPr bwMode="auto">
            <a:xfrm>
              <a:off x="3360" y="91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692" name="Rectangle 377"/>
            <p:cNvSpPr>
              <a:spLocks noChangeArrowheads="1"/>
            </p:cNvSpPr>
            <p:nvPr/>
          </p:nvSpPr>
          <p:spPr bwMode="auto">
            <a:xfrm>
              <a:off x="3264" y="100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693" name="Rectangle 378"/>
            <p:cNvSpPr>
              <a:spLocks noChangeArrowheads="1"/>
            </p:cNvSpPr>
            <p:nvPr/>
          </p:nvSpPr>
          <p:spPr bwMode="auto">
            <a:xfrm>
              <a:off x="3456" y="91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694" name="Rectangle 379"/>
            <p:cNvSpPr>
              <a:spLocks noChangeArrowheads="1"/>
            </p:cNvSpPr>
            <p:nvPr/>
          </p:nvSpPr>
          <p:spPr bwMode="auto">
            <a:xfrm>
              <a:off x="3552" y="100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695" name="Rectangle 380"/>
            <p:cNvSpPr>
              <a:spLocks noChangeArrowheads="1"/>
            </p:cNvSpPr>
            <p:nvPr/>
          </p:nvSpPr>
          <p:spPr bwMode="auto">
            <a:xfrm>
              <a:off x="3552" y="91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696" name="Rectangle 381"/>
            <p:cNvSpPr>
              <a:spLocks noChangeArrowheads="1"/>
            </p:cNvSpPr>
            <p:nvPr/>
          </p:nvSpPr>
          <p:spPr bwMode="auto">
            <a:xfrm>
              <a:off x="3456" y="100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697" name="Rectangle 382"/>
            <p:cNvSpPr>
              <a:spLocks noChangeArrowheads="1"/>
            </p:cNvSpPr>
            <p:nvPr/>
          </p:nvSpPr>
          <p:spPr bwMode="auto">
            <a:xfrm>
              <a:off x="3264" y="110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698" name="Rectangle 383"/>
            <p:cNvSpPr>
              <a:spLocks noChangeArrowheads="1"/>
            </p:cNvSpPr>
            <p:nvPr/>
          </p:nvSpPr>
          <p:spPr bwMode="auto">
            <a:xfrm>
              <a:off x="3360" y="120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699" name="Rectangle 384"/>
            <p:cNvSpPr>
              <a:spLocks noChangeArrowheads="1"/>
            </p:cNvSpPr>
            <p:nvPr/>
          </p:nvSpPr>
          <p:spPr bwMode="auto">
            <a:xfrm>
              <a:off x="3360" y="110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700" name="Rectangle 385"/>
            <p:cNvSpPr>
              <a:spLocks noChangeArrowheads="1"/>
            </p:cNvSpPr>
            <p:nvPr/>
          </p:nvSpPr>
          <p:spPr bwMode="auto">
            <a:xfrm>
              <a:off x="3264" y="120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701" name="Rectangle 386"/>
            <p:cNvSpPr>
              <a:spLocks noChangeArrowheads="1"/>
            </p:cNvSpPr>
            <p:nvPr/>
          </p:nvSpPr>
          <p:spPr bwMode="auto">
            <a:xfrm>
              <a:off x="3456" y="110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702" name="Rectangle 387"/>
            <p:cNvSpPr>
              <a:spLocks noChangeArrowheads="1"/>
            </p:cNvSpPr>
            <p:nvPr/>
          </p:nvSpPr>
          <p:spPr bwMode="auto">
            <a:xfrm>
              <a:off x="3552" y="120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703" name="Rectangle 388"/>
            <p:cNvSpPr>
              <a:spLocks noChangeArrowheads="1"/>
            </p:cNvSpPr>
            <p:nvPr/>
          </p:nvSpPr>
          <p:spPr bwMode="auto">
            <a:xfrm>
              <a:off x="3552" y="110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704" name="Rectangle 389"/>
            <p:cNvSpPr>
              <a:spLocks noChangeArrowheads="1"/>
            </p:cNvSpPr>
            <p:nvPr/>
          </p:nvSpPr>
          <p:spPr bwMode="auto">
            <a:xfrm>
              <a:off x="3456" y="120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705" name="Rectangle 390"/>
            <p:cNvSpPr>
              <a:spLocks noChangeArrowheads="1"/>
            </p:cNvSpPr>
            <p:nvPr/>
          </p:nvSpPr>
          <p:spPr bwMode="auto">
            <a:xfrm>
              <a:off x="3648" y="91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706" name="Rectangle 391"/>
            <p:cNvSpPr>
              <a:spLocks noChangeArrowheads="1"/>
            </p:cNvSpPr>
            <p:nvPr/>
          </p:nvSpPr>
          <p:spPr bwMode="auto">
            <a:xfrm>
              <a:off x="3744" y="100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707" name="Rectangle 392"/>
            <p:cNvSpPr>
              <a:spLocks noChangeArrowheads="1"/>
            </p:cNvSpPr>
            <p:nvPr/>
          </p:nvSpPr>
          <p:spPr bwMode="auto">
            <a:xfrm>
              <a:off x="3744" y="91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708" name="Rectangle 393"/>
            <p:cNvSpPr>
              <a:spLocks noChangeArrowheads="1"/>
            </p:cNvSpPr>
            <p:nvPr/>
          </p:nvSpPr>
          <p:spPr bwMode="auto">
            <a:xfrm>
              <a:off x="3648" y="100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709" name="Rectangle 394"/>
            <p:cNvSpPr>
              <a:spLocks noChangeArrowheads="1"/>
            </p:cNvSpPr>
            <p:nvPr/>
          </p:nvSpPr>
          <p:spPr bwMode="auto">
            <a:xfrm>
              <a:off x="3840" y="91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710" name="Rectangle 395"/>
            <p:cNvSpPr>
              <a:spLocks noChangeArrowheads="1"/>
            </p:cNvSpPr>
            <p:nvPr/>
          </p:nvSpPr>
          <p:spPr bwMode="auto">
            <a:xfrm>
              <a:off x="3936" y="100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711" name="Rectangle 396"/>
            <p:cNvSpPr>
              <a:spLocks noChangeArrowheads="1"/>
            </p:cNvSpPr>
            <p:nvPr/>
          </p:nvSpPr>
          <p:spPr bwMode="auto">
            <a:xfrm>
              <a:off x="3936" y="91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712" name="Rectangle 397"/>
            <p:cNvSpPr>
              <a:spLocks noChangeArrowheads="1"/>
            </p:cNvSpPr>
            <p:nvPr/>
          </p:nvSpPr>
          <p:spPr bwMode="auto">
            <a:xfrm>
              <a:off x="3840" y="100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713" name="Rectangle 398"/>
            <p:cNvSpPr>
              <a:spLocks noChangeArrowheads="1"/>
            </p:cNvSpPr>
            <p:nvPr/>
          </p:nvSpPr>
          <p:spPr bwMode="auto">
            <a:xfrm>
              <a:off x="3648" y="110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714" name="Rectangle 399"/>
            <p:cNvSpPr>
              <a:spLocks noChangeArrowheads="1"/>
            </p:cNvSpPr>
            <p:nvPr/>
          </p:nvSpPr>
          <p:spPr bwMode="auto">
            <a:xfrm>
              <a:off x="3744" y="120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715" name="Rectangle 400"/>
            <p:cNvSpPr>
              <a:spLocks noChangeArrowheads="1"/>
            </p:cNvSpPr>
            <p:nvPr/>
          </p:nvSpPr>
          <p:spPr bwMode="auto">
            <a:xfrm>
              <a:off x="3744" y="110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716" name="Rectangle 401"/>
            <p:cNvSpPr>
              <a:spLocks noChangeArrowheads="1"/>
            </p:cNvSpPr>
            <p:nvPr/>
          </p:nvSpPr>
          <p:spPr bwMode="auto">
            <a:xfrm>
              <a:off x="3648" y="120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717" name="Rectangle 402"/>
            <p:cNvSpPr>
              <a:spLocks noChangeArrowheads="1"/>
            </p:cNvSpPr>
            <p:nvPr/>
          </p:nvSpPr>
          <p:spPr bwMode="auto">
            <a:xfrm>
              <a:off x="3840" y="110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718" name="Rectangle 403"/>
            <p:cNvSpPr>
              <a:spLocks noChangeArrowheads="1"/>
            </p:cNvSpPr>
            <p:nvPr/>
          </p:nvSpPr>
          <p:spPr bwMode="auto">
            <a:xfrm>
              <a:off x="3936" y="120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719" name="Rectangle 404"/>
            <p:cNvSpPr>
              <a:spLocks noChangeArrowheads="1"/>
            </p:cNvSpPr>
            <p:nvPr/>
          </p:nvSpPr>
          <p:spPr bwMode="auto">
            <a:xfrm>
              <a:off x="3936" y="110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720" name="Rectangle 405"/>
            <p:cNvSpPr>
              <a:spLocks noChangeArrowheads="1"/>
            </p:cNvSpPr>
            <p:nvPr/>
          </p:nvSpPr>
          <p:spPr bwMode="auto">
            <a:xfrm>
              <a:off x="3840" y="120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721" name="Rectangle 406"/>
            <p:cNvSpPr>
              <a:spLocks noChangeArrowheads="1"/>
            </p:cNvSpPr>
            <p:nvPr/>
          </p:nvSpPr>
          <p:spPr bwMode="auto">
            <a:xfrm>
              <a:off x="2496" y="129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722" name="Rectangle 407"/>
            <p:cNvSpPr>
              <a:spLocks noChangeArrowheads="1"/>
            </p:cNvSpPr>
            <p:nvPr/>
          </p:nvSpPr>
          <p:spPr bwMode="auto">
            <a:xfrm>
              <a:off x="2592" y="139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723" name="Rectangle 408"/>
            <p:cNvSpPr>
              <a:spLocks noChangeArrowheads="1"/>
            </p:cNvSpPr>
            <p:nvPr/>
          </p:nvSpPr>
          <p:spPr bwMode="auto">
            <a:xfrm>
              <a:off x="2592" y="129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724" name="Rectangle 409"/>
            <p:cNvSpPr>
              <a:spLocks noChangeArrowheads="1"/>
            </p:cNvSpPr>
            <p:nvPr/>
          </p:nvSpPr>
          <p:spPr bwMode="auto">
            <a:xfrm>
              <a:off x="2496" y="139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725" name="Rectangle 410"/>
            <p:cNvSpPr>
              <a:spLocks noChangeArrowheads="1"/>
            </p:cNvSpPr>
            <p:nvPr/>
          </p:nvSpPr>
          <p:spPr bwMode="auto">
            <a:xfrm>
              <a:off x="2688" y="129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726" name="Rectangle 411"/>
            <p:cNvSpPr>
              <a:spLocks noChangeArrowheads="1"/>
            </p:cNvSpPr>
            <p:nvPr/>
          </p:nvSpPr>
          <p:spPr bwMode="auto">
            <a:xfrm>
              <a:off x="2784" y="139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727" name="Rectangle 412"/>
            <p:cNvSpPr>
              <a:spLocks noChangeArrowheads="1"/>
            </p:cNvSpPr>
            <p:nvPr/>
          </p:nvSpPr>
          <p:spPr bwMode="auto">
            <a:xfrm>
              <a:off x="2784" y="129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728" name="Rectangle 413"/>
            <p:cNvSpPr>
              <a:spLocks noChangeArrowheads="1"/>
            </p:cNvSpPr>
            <p:nvPr/>
          </p:nvSpPr>
          <p:spPr bwMode="auto">
            <a:xfrm>
              <a:off x="2688" y="139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729" name="Rectangle 414"/>
            <p:cNvSpPr>
              <a:spLocks noChangeArrowheads="1"/>
            </p:cNvSpPr>
            <p:nvPr/>
          </p:nvSpPr>
          <p:spPr bwMode="auto">
            <a:xfrm>
              <a:off x="2496" y="148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730" name="Rectangle 415"/>
            <p:cNvSpPr>
              <a:spLocks noChangeArrowheads="1"/>
            </p:cNvSpPr>
            <p:nvPr/>
          </p:nvSpPr>
          <p:spPr bwMode="auto">
            <a:xfrm>
              <a:off x="2592" y="158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731" name="Rectangle 416"/>
            <p:cNvSpPr>
              <a:spLocks noChangeArrowheads="1"/>
            </p:cNvSpPr>
            <p:nvPr/>
          </p:nvSpPr>
          <p:spPr bwMode="auto">
            <a:xfrm>
              <a:off x="2592" y="148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732" name="Rectangle 417"/>
            <p:cNvSpPr>
              <a:spLocks noChangeArrowheads="1"/>
            </p:cNvSpPr>
            <p:nvPr/>
          </p:nvSpPr>
          <p:spPr bwMode="auto">
            <a:xfrm>
              <a:off x="2496" y="158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733" name="Rectangle 418"/>
            <p:cNvSpPr>
              <a:spLocks noChangeArrowheads="1"/>
            </p:cNvSpPr>
            <p:nvPr/>
          </p:nvSpPr>
          <p:spPr bwMode="auto">
            <a:xfrm>
              <a:off x="2688" y="148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734" name="Rectangle 419"/>
            <p:cNvSpPr>
              <a:spLocks noChangeArrowheads="1"/>
            </p:cNvSpPr>
            <p:nvPr/>
          </p:nvSpPr>
          <p:spPr bwMode="auto">
            <a:xfrm>
              <a:off x="2784" y="158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735" name="Rectangle 420"/>
            <p:cNvSpPr>
              <a:spLocks noChangeArrowheads="1"/>
            </p:cNvSpPr>
            <p:nvPr/>
          </p:nvSpPr>
          <p:spPr bwMode="auto">
            <a:xfrm>
              <a:off x="2784" y="148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736" name="Rectangle 421"/>
            <p:cNvSpPr>
              <a:spLocks noChangeArrowheads="1"/>
            </p:cNvSpPr>
            <p:nvPr/>
          </p:nvSpPr>
          <p:spPr bwMode="auto">
            <a:xfrm>
              <a:off x="2688" y="158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737" name="Rectangle 422"/>
            <p:cNvSpPr>
              <a:spLocks noChangeArrowheads="1"/>
            </p:cNvSpPr>
            <p:nvPr/>
          </p:nvSpPr>
          <p:spPr bwMode="auto">
            <a:xfrm>
              <a:off x="2880" y="129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738" name="Rectangle 423"/>
            <p:cNvSpPr>
              <a:spLocks noChangeArrowheads="1"/>
            </p:cNvSpPr>
            <p:nvPr/>
          </p:nvSpPr>
          <p:spPr bwMode="auto">
            <a:xfrm>
              <a:off x="2976" y="139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739" name="Rectangle 424"/>
            <p:cNvSpPr>
              <a:spLocks noChangeArrowheads="1"/>
            </p:cNvSpPr>
            <p:nvPr/>
          </p:nvSpPr>
          <p:spPr bwMode="auto">
            <a:xfrm>
              <a:off x="2976" y="129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740" name="Rectangle 425"/>
            <p:cNvSpPr>
              <a:spLocks noChangeArrowheads="1"/>
            </p:cNvSpPr>
            <p:nvPr/>
          </p:nvSpPr>
          <p:spPr bwMode="auto">
            <a:xfrm>
              <a:off x="2880" y="139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741" name="Rectangle 426"/>
            <p:cNvSpPr>
              <a:spLocks noChangeArrowheads="1"/>
            </p:cNvSpPr>
            <p:nvPr/>
          </p:nvSpPr>
          <p:spPr bwMode="auto">
            <a:xfrm>
              <a:off x="3072" y="129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742" name="Rectangle 427"/>
            <p:cNvSpPr>
              <a:spLocks noChangeArrowheads="1"/>
            </p:cNvSpPr>
            <p:nvPr/>
          </p:nvSpPr>
          <p:spPr bwMode="auto">
            <a:xfrm>
              <a:off x="3168" y="139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743" name="Rectangle 428"/>
            <p:cNvSpPr>
              <a:spLocks noChangeArrowheads="1"/>
            </p:cNvSpPr>
            <p:nvPr/>
          </p:nvSpPr>
          <p:spPr bwMode="auto">
            <a:xfrm>
              <a:off x="3168" y="129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744" name="Rectangle 429"/>
            <p:cNvSpPr>
              <a:spLocks noChangeArrowheads="1"/>
            </p:cNvSpPr>
            <p:nvPr/>
          </p:nvSpPr>
          <p:spPr bwMode="auto">
            <a:xfrm>
              <a:off x="3072" y="139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745" name="Rectangle 430"/>
            <p:cNvSpPr>
              <a:spLocks noChangeArrowheads="1"/>
            </p:cNvSpPr>
            <p:nvPr/>
          </p:nvSpPr>
          <p:spPr bwMode="auto">
            <a:xfrm>
              <a:off x="2880" y="148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746" name="Rectangle 431"/>
            <p:cNvSpPr>
              <a:spLocks noChangeArrowheads="1"/>
            </p:cNvSpPr>
            <p:nvPr/>
          </p:nvSpPr>
          <p:spPr bwMode="auto">
            <a:xfrm>
              <a:off x="2976" y="158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747" name="Rectangle 432"/>
            <p:cNvSpPr>
              <a:spLocks noChangeArrowheads="1"/>
            </p:cNvSpPr>
            <p:nvPr/>
          </p:nvSpPr>
          <p:spPr bwMode="auto">
            <a:xfrm>
              <a:off x="2976" y="148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748" name="Rectangle 433"/>
            <p:cNvSpPr>
              <a:spLocks noChangeArrowheads="1"/>
            </p:cNvSpPr>
            <p:nvPr/>
          </p:nvSpPr>
          <p:spPr bwMode="auto">
            <a:xfrm>
              <a:off x="2880" y="158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749" name="Rectangle 434"/>
            <p:cNvSpPr>
              <a:spLocks noChangeArrowheads="1"/>
            </p:cNvSpPr>
            <p:nvPr/>
          </p:nvSpPr>
          <p:spPr bwMode="auto">
            <a:xfrm>
              <a:off x="3072" y="148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750" name="Rectangle 435"/>
            <p:cNvSpPr>
              <a:spLocks noChangeArrowheads="1"/>
            </p:cNvSpPr>
            <p:nvPr/>
          </p:nvSpPr>
          <p:spPr bwMode="auto">
            <a:xfrm>
              <a:off x="3168" y="158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751" name="Rectangle 436"/>
            <p:cNvSpPr>
              <a:spLocks noChangeArrowheads="1"/>
            </p:cNvSpPr>
            <p:nvPr/>
          </p:nvSpPr>
          <p:spPr bwMode="auto">
            <a:xfrm>
              <a:off x="3168" y="148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752" name="Rectangle 437"/>
            <p:cNvSpPr>
              <a:spLocks noChangeArrowheads="1"/>
            </p:cNvSpPr>
            <p:nvPr/>
          </p:nvSpPr>
          <p:spPr bwMode="auto">
            <a:xfrm>
              <a:off x="3072" y="158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753" name="Rectangle 438"/>
            <p:cNvSpPr>
              <a:spLocks noChangeArrowheads="1"/>
            </p:cNvSpPr>
            <p:nvPr/>
          </p:nvSpPr>
          <p:spPr bwMode="auto">
            <a:xfrm>
              <a:off x="2496" y="168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754" name="Rectangle 439"/>
            <p:cNvSpPr>
              <a:spLocks noChangeArrowheads="1"/>
            </p:cNvSpPr>
            <p:nvPr/>
          </p:nvSpPr>
          <p:spPr bwMode="auto">
            <a:xfrm>
              <a:off x="2592" y="177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755" name="Rectangle 440"/>
            <p:cNvSpPr>
              <a:spLocks noChangeArrowheads="1"/>
            </p:cNvSpPr>
            <p:nvPr/>
          </p:nvSpPr>
          <p:spPr bwMode="auto">
            <a:xfrm>
              <a:off x="2592" y="168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756" name="Rectangle 441"/>
            <p:cNvSpPr>
              <a:spLocks noChangeArrowheads="1"/>
            </p:cNvSpPr>
            <p:nvPr/>
          </p:nvSpPr>
          <p:spPr bwMode="auto">
            <a:xfrm>
              <a:off x="2496" y="177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757" name="Rectangle 442"/>
            <p:cNvSpPr>
              <a:spLocks noChangeArrowheads="1"/>
            </p:cNvSpPr>
            <p:nvPr/>
          </p:nvSpPr>
          <p:spPr bwMode="auto">
            <a:xfrm>
              <a:off x="2688" y="1680"/>
              <a:ext cx="96" cy="96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758" name="Rectangle 443"/>
            <p:cNvSpPr>
              <a:spLocks noChangeArrowheads="1"/>
            </p:cNvSpPr>
            <p:nvPr/>
          </p:nvSpPr>
          <p:spPr bwMode="auto">
            <a:xfrm>
              <a:off x="2784" y="1776"/>
              <a:ext cx="96" cy="96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759" name="Rectangle 444"/>
            <p:cNvSpPr>
              <a:spLocks noChangeArrowheads="1"/>
            </p:cNvSpPr>
            <p:nvPr/>
          </p:nvSpPr>
          <p:spPr bwMode="auto">
            <a:xfrm>
              <a:off x="2784" y="1680"/>
              <a:ext cx="96" cy="96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760" name="Rectangle 445"/>
            <p:cNvSpPr>
              <a:spLocks noChangeArrowheads="1"/>
            </p:cNvSpPr>
            <p:nvPr/>
          </p:nvSpPr>
          <p:spPr bwMode="auto">
            <a:xfrm>
              <a:off x="2688" y="1776"/>
              <a:ext cx="96" cy="96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761" name="Rectangle 446"/>
            <p:cNvSpPr>
              <a:spLocks noChangeArrowheads="1"/>
            </p:cNvSpPr>
            <p:nvPr/>
          </p:nvSpPr>
          <p:spPr bwMode="auto">
            <a:xfrm>
              <a:off x="2496" y="187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762" name="Rectangle 447"/>
            <p:cNvSpPr>
              <a:spLocks noChangeArrowheads="1"/>
            </p:cNvSpPr>
            <p:nvPr/>
          </p:nvSpPr>
          <p:spPr bwMode="auto">
            <a:xfrm>
              <a:off x="2592" y="196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763" name="Rectangle 448"/>
            <p:cNvSpPr>
              <a:spLocks noChangeArrowheads="1"/>
            </p:cNvSpPr>
            <p:nvPr/>
          </p:nvSpPr>
          <p:spPr bwMode="auto">
            <a:xfrm>
              <a:off x="2592" y="187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764" name="Rectangle 449"/>
            <p:cNvSpPr>
              <a:spLocks noChangeArrowheads="1"/>
            </p:cNvSpPr>
            <p:nvPr/>
          </p:nvSpPr>
          <p:spPr bwMode="auto">
            <a:xfrm>
              <a:off x="2496" y="196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765" name="Rectangle 450"/>
            <p:cNvSpPr>
              <a:spLocks noChangeArrowheads="1"/>
            </p:cNvSpPr>
            <p:nvPr/>
          </p:nvSpPr>
          <p:spPr bwMode="auto">
            <a:xfrm>
              <a:off x="2688" y="187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766" name="Rectangle 451"/>
            <p:cNvSpPr>
              <a:spLocks noChangeArrowheads="1"/>
            </p:cNvSpPr>
            <p:nvPr/>
          </p:nvSpPr>
          <p:spPr bwMode="auto">
            <a:xfrm>
              <a:off x="2784" y="196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767" name="Rectangle 452"/>
            <p:cNvSpPr>
              <a:spLocks noChangeArrowheads="1"/>
            </p:cNvSpPr>
            <p:nvPr/>
          </p:nvSpPr>
          <p:spPr bwMode="auto">
            <a:xfrm>
              <a:off x="2784" y="187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768" name="Rectangle 453"/>
            <p:cNvSpPr>
              <a:spLocks noChangeArrowheads="1"/>
            </p:cNvSpPr>
            <p:nvPr/>
          </p:nvSpPr>
          <p:spPr bwMode="auto">
            <a:xfrm>
              <a:off x="2688" y="196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769" name="Rectangle 454"/>
            <p:cNvSpPr>
              <a:spLocks noChangeArrowheads="1"/>
            </p:cNvSpPr>
            <p:nvPr/>
          </p:nvSpPr>
          <p:spPr bwMode="auto">
            <a:xfrm>
              <a:off x="2880" y="168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770" name="Rectangle 455"/>
            <p:cNvSpPr>
              <a:spLocks noChangeArrowheads="1"/>
            </p:cNvSpPr>
            <p:nvPr/>
          </p:nvSpPr>
          <p:spPr bwMode="auto">
            <a:xfrm>
              <a:off x="2976" y="177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771" name="Rectangle 456"/>
            <p:cNvSpPr>
              <a:spLocks noChangeArrowheads="1"/>
            </p:cNvSpPr>
            <p:nvPr/>
          </p:nvSpPr>
          <p:spPr bwMode="auto">
            <a:xfrm>
              <a:off x="2976" y="168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772" name="Rectangle 457"/>
            <p:cNvSpPr>
              <a:spLocks noChangeArrowheads="1"/>
            </p:cNvSpPr>
            <p:nvPr/>
          </p:nvSpPr>
          <p:spPr bwMode="auto">
            <a:xfrm>
              <a:off x="2880" y="177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773" name="Rectangle 458"/>
            <p:cNvSpPr>
              <a:spLocks noChangeArrowheads="1"/>
            </p:cNvSpPr>
            <p:nvPr/>
          </p:nvSpPr>
          <p:spPr bwMode="auto">
            <a:xfrm>
              <a:off x="3072" y="168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774" name="Rectangle 459"/>
            <p:cNvSpPr>
              <a:spLocks noChangeArrowheads="1"/>
            </p:cNvSpPr>
            <p:nvPr/>
          </p:nvSpPr>
          <p:spPr bwMode="auto">
            <a:xfrm>
              <a:off x="3168" y="177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775" name="Rectangle 460"/>
            <p:cNvSpPr>
              <a:spLocks noChangeArrowheads="1"/>
            </p:cNvSpPr>
            <p:nvPr/>
          </p:nvSpPr>
          <p:spPr bwMode="auto">
            <a:xfrm>
              <a:off x="3168" y="168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776" name="Rectangle 461"/>
            <p:cNvSpPr>
              <a:spLocks noChangeArrowheads="1"/>
            </p:cNvSpPr>
            <p:nvPr/>
          </p:nvSpPr>
          <p:spPr bwMode="auto">
            <a:xfrm>
              <a:off x="3072" y="177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777" name="Rectangle 462"/>
            <p:cNvSpPr>
              <a:spLocks noChangeArrowheads="1"/>
            </p:cNvSpPr>
            <p:nvPr/>
          </p:nvSpPr>
          <p:spPr bwMode="auto">
            <a:xfrm>
              <a:off x="2880" y="187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778" name="Rectangle 463"/>
            <p:cNvSpPr>
              <a:spLocks noChangeArrowheads="1"/>
            </p:cNvSpPr>
            <p:nvPr/>
          </p:nvSpPr>
          <p:spPr bwMode="auto">
            <a:xfrm>
              <a:off x="2976" y="196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779" name="Rectangle 464"/>
            <p:cNvSpPr>
              <a:spLocks noChangeArrowheads="1"/>
            </p:cNvSpPr>
            <p:nvPr/>
          </p:nvSpPr>
          <p:spPr bwMode="auto">
            <a:xfrm>
              <a:off x="2976" y="187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780" name="Rectangle 465"/>
            <p:cNvSpPr>
              <a:spLocks noChangeArrowheads="1"/>
            </p:cNvSpPr>
            <p:nvPr/>
          </p:nvSpPr>
          <p:spPr bwMode="auto">
            <a:xfrm>
              <a:off x="2880" y="196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781" name="Rectangle 466"/>
            <p:cNvSpPr>
              <a:spLocks noChangeArrowheads="1"/>
            </p:cNvSpPr>
            <p:nvPr/>
          </p:nvSpPr>
          <p:spPr bwMode="auto">
            <a:xfrm>
              <a:off x="3072" y="187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782" name="Rectangle 467"/>
            <p:cNvSpPr>
              <a:spLocks noChangeArrowheads="1"/>
            </p:cNvSpPr>
            <p:nvPr/>
          </p:nvSpPr>
          <p:spPr bwMode="auto">
            <a:xfrm>
              <a:off x="3168" y="196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783" name="Rectangle 468"/>
            <p:cNvSpPr>
              <a:spLocks noChangeArrowheads="1"/>
            </p:cNvSpPr>
            <p:nvPr/>
          </p:nvSpPr>
          <p:spPr bwMode="auto">
            <a:xfrm>
              <a:off x="3168" y="187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784" name="Rectangle 469"/>
            <p:cNvSpPr>
              <a:spLocks noChangeArrowheads="1"/>
            </p:cNvSpPr>
            <p:nvPr/>
          </p:nvSpPr>
          <p:spPr bwMode="auto">
            <a:xfrm>
              <a:off x="3072" y="196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785" name="Rectangle 470"/>
            <p:cNvSpPr>
              <a:spLocks noChangeArrowheads="1"/>
            </p:cNvSpPr>
            <p:nvPr/>
          </p:nvSpPr>
          <p:spPr bwMode="auto">
            <a:xfrm>
              <a:off x="3264" y="129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786" name="Rectangle 471"/>
            <p:cNvSpPr>
              <a:spLocks noChangeArrowheads="1"/>
            </p:cNvSpPr>
            <p:nvPr/>
          </p:nvSpPr>
          <p:spPr bwMode="auto">
            <a:xfrm>
              <a:off x="3360" y="139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787" name="Rectangle 472"/>
            <p:cNvSpPr>
              <a:spLocks noChangeArrowheads="1"/>
            </p:cNvSpPr>
            <p:nvPr/>
          </p:nvSpPr>
          <p:spPr bwMode="auto">
            <a:xfrm>
              <a:off x="3360" y="129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788" name="Rectangle 473"/>
            <p:cNvSpPr>
              <a:spLocks noChangeArrowheads="1"/>
            </p:cNvSpPr>
            <p:nvPr/>
          </p:nvSpPr>
          <p:spPr bwMode="auto">
            <a:xfrm>
              <a:off x="3264" y="139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789" name="Rectangle 474"/>
            <p:cNvSpPr>
              <a:spLocks noChangeArrowheads="1"/>
            </p:cNvSpPr>
            <p:nvPr/>
          </p:nvSpPr>
          <p:spPr bwMode="auto">
            <a:xfrm>
              <a:off x="3456" y="129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790" name="Rectangle 475"/>
            <p:cNvSpPr>
              <a:spLocks noChangeArrowheads="1"/>
            </p:cNvSpPr>
            <p:nvPr/>
          </p:nvSpPr>
          <p:spPr bwMode="auto">
            <a:xfrm>
              <a:off x="3552" y="139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791" name="Rectangle 476"/>
            <p:cNvSpPr>
              <a:spLocks noChangeArrowheads="1"/>
            </p:cNvSpPr>
            <p:nvPr/>
          </p:nvSpPr>
          <p:spPr bwMode="auto">
            <a:xfrm>
              <a:off x="3552" y="129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792" name="Rectangle 477"/>
            <p:cNvSpPr>
              <a:spLocks noChangeArrowheads="1"/>
            </p:cNvSpPr>
            <p:nvPr/>
          </p:nvSpPr>
          <p:spPr bwMode="auto">
            <a:xfrm>
              <a:off x="3456" y="139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793" name="Rectangle 478"/>
            <p:cNvSpPr>
              <a:spLocks noChangeArrowheads="1"/>
            </p:cNvSpPr>
            <p:nvPr/>
          </p:nvSpPr>
          <p:spPr bwMode="auto">
            <a:xfrm>
              <a:off x="3264" y="148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794" name="Rectangle 479"/>
            <p:cNvSpPr>
              <a:spLocks noChangeArrowheads="1"/>
            </p:cNvSpPr>
            <p:nvPr/>
          </p:nvSpPr>
          <p:spPr bwMode="auto">
            <a:xfrm>
              <a:off x="3360" y="158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795" name="Rectangle 480"/>
            <p:cNvSpPr>
              <a:spLocks noChangeArrowheads="1"/>
            </p:cNvSpPr>
            <p:nvPr/>
          </p:nvSpPr>
          <p:spPr bwMode="auto">
            <a:xfrm>
              <a:off x="3360" y="148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796" name="Rectangle 481"/>
            <p:cNvSpPr>
              <a:spLocks noChangeArrowheads="1"/>
            </p:cNvSpPr>
            <p:nvPr/>
          </p:nvSpPr>
          <p:spPr bwMode="auto">
            <a:xfrm>
              <a:off x="3264" y="158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797" name="Rectangle 482"/>
            <p:cNvSpPr>
              <a:spLocks noChangeArrowheads="1"/>
            </p:cNvSpPr>
            <p:nvPr/>
          </p:nvSpPr>
          <p:spPr bwMode="auto">
            <a:xfrm>
              <a:off x="3456" y="148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798" name="Rectangle 483"/>
            <p:cNvSpPr>
              <a:spLocks noChangeArrowheads="1"/>
            </p:cNvSpPr>
            <p:nvPr/>
          </p:nvSpPr>
          <p:spPr bwMode="auto">
            <a:xfrm>
              <a:off x="3552" y="158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799" name="Rectangle 484"/>
            <p:cNvSpPr>
              <a:spLocks noChangeArrowheads="1"/>
            </p:cNvSpPr>
            <p:nvPr/>
          </p:nvSpPr>
          <p:spPr bwMode="auto">
            <a:xfrm>
              <a:off x="3552" y="148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800" name="Rectangle 485"/>
            <p:cNvSpPr>
              <a:spLocks noChangeArrowheads="1"/>
            </p:cNvSpPr>
            <p:nvPr/>
          </p:nvSpPr>
          <p:spPr bwMode="auto">
            <a:xfrm>
              <a:off x="3456" y="158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801" name="Rectangle 486"/>
            <p:cNvSpPr>
              <a:spLocks noChangeArrowheads="1"/>
            </p:cNvSpPr>
            <p:nvPr/>
          </p:nvSpPr>
          <p:spPr bwMode="auto">
            <a:xfrm>
              <a:off x="3648" y="1296"/>
              <a:ext cx="96" cy="96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802" name="Rectangle 487"/>
            <p:cNvSpPr>
              <a:spLocks noChangeArrowheads="1"/>
            </p:cNvSpPr>
            <p:nvPr/>
          </p:nvSpPr>
          <p:spPr bwMode="auto">
            <a:xfrm>
              <a:off x="3744" y="139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803" name="Rectangle 488"/>
            <p:cNvSpPr>
              <a:spLocks noChangeArrowheads="1"/>
            </p:cNvSpPr>
            <p:nvPr/>
          </p:nvSpPr>
          <p:spPr bwMode="auto">
            <a:xfrm>
              <a:off x="3744" y="129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804" name="Rectangle 489"/>
            <p:cNvSpPr>
              <a:spLocks noChangeArrowheads="1"/>
            </p:cNvSpPr>
            <p:nvPr/>
          </p:nvSpPr>
          <p:spPr bwMode="auto">
            <a:xfrm>
              <a:off x="3648" y="1392"/>
              <a:ext cx="96" cy="96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805" name="Rectangle 490"/>
            <p:cNvSpPr>
              <a:spLocks noChangeArrowheads="1"/>
            </p:cNvSpPr>
            <p:nvPr/>
          </p:nvSpPr>
          <p:spPr bwMode="auto">
            <a:xfrm>
              <a:off x="3840" y="129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806" name="Rectangle 491"/>
            <p:cNvSpPr>
              <a:spLocks noChangeArrowheads="1"/>
            </p:cNvSpPr>
            <p:nvPr/>
          </p:nvSpPr>
          <p:spPr bwMode="auto">
            <a:xfrm>
              <a:off x="3936" y="139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807" name="Rectangle 492"/>
            <p:cNvSpPr>
              <a:spLocks noChangeArrowheads="1"/>
            </p:cNvSpPr>
            <p:nvPr/>
          </p:nvSpPr>
          <p:spPr bwMode="auto">
            <a:xfrm>
              <a:off x="3936" y="129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808" name="Rectangle 493"/>
            <p:cNvSpPr>
              <a:spLocks noChangeArrowheads="1"/>
            </p:cNvSpPr>
            <p:nvPr/>
          </p:nvSpPr>
          <p:spPr bwMode="auto">
            <a:xfrm>
              <a:off x="3840" y="139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809" name="Rectangle 494"/>
            <p:cNvSpPr>
              <a:spLocks noChangeArrowheads="1"/>
            </p:cNvSpPr>
            <p:nvPr/>
          </p:nvSpPr>
          <p:spPr bwMode="auto">
            <a:xfrm>
              <a:off x="3648" y="1488"/>
              <a:ext cx="96" cy="96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810" name="Rectangle 495"/>
            <p:cNvSpPr>
              <a:spLocks noChangeArrowheads="1"/>
            </p:cNvSpPr>
            <p:nvPr/>
          </p:nvSpPr>
          <p:spPr bwMode="auto">
            <a:xfrm>
              <a:off x="3744" y="158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811" name="Rectangle 496"/>
            <p:cNvSpPr>
              <a:spLocks noChangeArrowheads="1"/>
            </p:cNvSpPr>
            <p:nvPr/>
          </p:nvSpPr>
          <p:spPr bwMode="auto">
            <a:xfrm>
              <a:off x="3744" y="148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812" name="Rectangle 497"/>
            <p:cNvSpPr>
              <a:spLocks noChangeArrowheads="1"/>
            </p:cNvSpPr>
            <p:nvPr/>
          </p:nvSpPr>
          <p:spPr bwMode="auto">
            <a:xfrm>
              <a:off x="3648" y="158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813" name="Rectangle 498"/>
            <p:cNvSpPr>
              <a:spLocks noChangeArrowheads="1"/>
            </p:cNvSpPr>
            <p:nvPr/>
          </p:nvSpPr>
          <p:spPr bwMode="auto">
            <a:xfrm>
              <a:off x="3840" y="148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814" name="Rectangle 499"/>
            <p:cNvSpPr>
              <a:spLocks noChangeArrowheads="1"/>
            </p:cNvSpPr>
            <p:nvPr/>
          </p:nvSpPr>
          <p:spPr bwMode="auto">
            <a:xfrm>
              <a:off x="3936" y="158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815" name="Rectangle 500"/>
            <p:cNvSpPr>
              <a:spLocks noChangeArrowheads="1"/>
            </p:cNvSpPr>
            <p:nvPr/>
          </p:nvSpPr>
          <p:spPr bwMode="auto">
            <a:xfrm>
              <a:off x="3936" y="148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816" name="Rectangle 501"/>
            <p:cNvSpPr>
              <a:spLocks noChangeArrowheads="1"/>
            </p:cNvSpPr>
            <p:nvPr/>
          </p:nvSpPr>
          <p:spPr bwMode="auto">
            <a:xfrm>
              <a:off x="3840" y="158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817" name="Rectangle 502"/>
            <p:cNvSpPr>
              <a:spLocks noChangeArrowheads="1"/>
            </p:cNvSpPr>
            <p:nvPr/>
          </p:nvSpPr>
          <p:spPr bwMode="auto">
            <a:xfrm>
              <a:off x="3264" y="168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818" name="Rectangle 503"/>
            <p:cNvSpPr>
              <a:spLocks noChangeArrowheads="1"/>
            </p:cNvSpPr>
            <p:nvPr/>
          </p:nvSpPr>
          <p:spPr bwMode="auto">
            <a:xfrm>
              <a:off x="3360" y="177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819" name="Rectangle 504"/>
            <p:cNvSpPr>
              <a:spLocks noChangeArrowheads="1"/>
            </p:cNvSpPr>
            <p:nvPr/>
          </p:nvSpPr>
          <p:spPr bwMode="auto">
            <a:xfrm>
              <a:off x="3360" y="168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820" name="Rectangle 505"/>
            <p:cNvSpPr>
              <a:spLocks noChangeArrowheads="1"/>
            </p:cNvSpPr>
            <p:nvPr/>
          </p:nvSpPr>
          <p:spPr bwMode="auto">
            <a:xfrm>
              <a:off x="3264" y="177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821" name="Rectangle 506"/>
            <p:cNvSpPr>
              <a:spLocks noChangeArrowheads="1"/>
            </p:cNvSpPr>
            <p:nvPr/>
          </p:nvSpPr>
          <p:spPr bwMode="auto">
            <a:xfrm>
              <a:off x="3456" y="168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822" name="Rectangle 507"/>
            <p:cNvSpPr>
              <a:spLocks noChangeArrowheads="1"/>
            </p:cNvSpPr>
            <p:nvPr/>
          </p:nvSpPr>
          <p:spPr bwMode="auto">
            <a:xfrm>
              <a:off x="3552" y="177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823" name="Rectangle 508"/>
            <p:cNvSpPr>
              <a:spLocks noChangeArrowheads="1"/>
            </p:cNvSpPr>
            <p:nvPr/>
          </p:nvSpPr>
          <p:spPr bwMode="auto">
            <a:xfrm>
              <a:off x="3552" y="168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824" name="Rectangle 509"/>
            <p:cNvSpPr>
              <a:spLocks noChangeArrowheads="1"/>
            </p:cNvSpPr>
            <p:nvPr/>
          </p:nvSpPr>
          <p:spPr bwMode="auto">
            <a:xfrm>
              <a:off x="3456" y="177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825" name="Rectangle 510"/>
            <p:cNvSpPr>
              <a:spLocks noChangeArrowheads="1"/>
            </p:cNvSpPr>
            <p:nvPr/>
          </p:nvSpPr>
          <p:spPr bwMode="auto">
            <a:xfrm>
              <a:off x="3264" y="187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826" name="Rectangle 511"/>
            <p:cNvSpPr>
              <a:spLocks noChangeArrowheads="1"/>
            </p:cNvSpPr>
            <p:nvPr/>
          </p:nvSpPr>
          <p:spPr bwMode="auto">
            <a:xfrm>
              <a:off x="3360" y="196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827" name="Rectangle 512"/>
            <p:cNvSpPr>
              <a:spLocks noChangeArrowheads="1"/>
            </p:cNvSpPr>
            <p:nvPr/>
          </p:nvSpPr>
          <p:spPr bwMode="auto">
            <a:xfrm>
              <a:off x="3360" y="187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828" name="Rectangle 513"/>
            <p:cNvSpPr>
              <a:spLocks noChangeArrowheads="1"/>
            </p:cNvSpPr>
            <p:nvPr/>
          </p:nvSpPr>
          <p:spPr bwMode="auto">
            <a:xfrm>
              <a:off x="3264" y="196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829" name="Rectangle 514"/>
            <p:cNvSpPr>
              <a:spLocks noChangeArrowheads="1"/>
            </p:cNvSpPr>
            <p:nvPr/>
          </p:nvSpPr>
          <p:spPr bwMode="auto">
            <a:xfrm>
              <a:off x="3456" y="187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830" name="Rectangle 515"/>
            <p:cNvSpPr>
              <a:spLocks noChangeArrowheads="1"/>
            </p:cNvSpPr>
            <p:nvPr/>
          </p:nvSpPr>
          <p:spPr bwMode="auto">
            <a:xfrm>
              <a:off x="3552" y="196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831" name="Rectangle 516"/>
            <p:cNvSpPr>
              <a:spLocks noChangeArrowheads="1"/>
            </p:cNvSpPr>
            <p:nvPr/>
          </p:nvSpPr>
          <p:spPr bwMode="auto">
            <a:xfrm>
              <a:off x="3552" y="187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832" name="Rectangle 517"/>
            <p:cNvSpPr>
              <a:spLocks noChangeArrowheads="1"/>
            </p:cNvSpPr>
            <p:nvPr/>
          </p:nvSpPr>
          <p:spPr bwMode="auto">
            <a:xfrm>
              <a:off x="3456" y="196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833" name="Rectangle 518"/>
            <p:cNvSpPr>
              <a:spLocks noChangeArrowheads="1"/>
            </p:cNvSpPr>
            <p:nvPr/>
          </p:nvSpPr>
          <p:spPr bwMode="auto">
            <a:xfrm>
              <a:off x="3648" y="168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834" name="Rectangle 519"/>
            <p:cNvSpPr>
              <a:spLocks noChangeArrowheads="1"/>
            </p:cNvSpPr>
            <p:nvPr/>
          </p:nvSpPr>
          <p:spPr bwMode="auto">
            <a:xfrm>
              <a:off x="3744" y="177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835" name="Rectangle 520"/>
            <p:cNvSpPr>
              <a:spLocks noChangeArrowheads="1"/>
            </p:cNvSpPr>
            <p:nvPr/>
          </p:nvSpPr>
          <p:spPr bwMode="auto">
            <a:xfrm>
              <a:off x="3744" y="168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836" name="Rectangle 521"/>
            <p:cNvSpPr>
              <a:spLocks noChangeArrowheads="1"/>
            </p:cNvSpPr>
            <p:nvPr/>
          </p:nvSpPr>
          <p:spPr bwMode="auto">
            <a:xfrm>
              <a:off x="3648" y="177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837" name="Rectangle 522"/>
            <p:cNvSpPr>
              <a:spLocks noChangeArrowheads="1"/>
            </p:cNvSpPr>
            <p:nvPr/>
          </p:nvSpPr>
          <p:spPr bwMode="auto">
            <a:xfrm>
              <a:off x="3840" y="168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838" name="Rectangle 523"/>
            <p:cNvSpPr>
              <a:spLocks noChangeArrowheads="1"/>
            </p:cNvSpPr>
            <p:nvPr/>
          </p:nvSpPr>
          <p:spPr bwMode="auto">
            <a:xfrm>
              <a:off x="3936" y="177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839" name="Rectangle 524"/>
            <p:cNvSpPr>
              <a:spLocks noChangeArrowheads="1"/>
            </p:cNvSpPr>
            <p:nvPr/>
          </p:nvSpPr>
          <p:spPr bwMode="auto">
            <a:xfrm>
              <a:off x="3936" y="168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840" name="Rectangle 525"/>
            <p:cNvSpPr>
              <a:spLocks noChangeArrowheads="1"/>
            </p:cNvSpPr>
            <p:nvPr/>
          </p:nvSpPr>
          <p:spPr bwMode="auto">
            <a:xfrm>
              <a:off x="3840" y="177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841" name="Rectangle 526"/>
            <p:cNvSpPr>
              <a:spLocks noChangeArrowheads="1"/>
            </p:cNvSpPr>
            <p:nvPr/>
          </p:nvSpPr>
          <p:spPr bwMode="auto">
            <a:xfrm>
              <a:off x="3648" y="187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842" name="Rectangle 527"/>
            <p:cNvSpPr>
              <a:spLocks noChangeArrowheads="1"/>
            </p:cNvSpPr>
            <p:nvPr/>
          </p:nvSpPr>
          <p:spPr bwMode="auto">
            <a:xfrm>
              <a:off x="3744" y="196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843" name="Rectangle 528"/>
            <p:cNvSpPr>
              <a:spLocks noChangeArrowheads="1"/>
            </p:cNvSpPr>
            <p:nvPr/>
          </p:nvSpPr>
          <p:spPr bwMode="auto">
            <a:xfrm>
              <a:off x="3744" y="187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844" name="Rectangle 529"/>
            <p:cNvSpPr>
              <a:spLocks noChangeArrowheads="1"/>
            </p:cNvSpPr>
            <p:nvPr/>
          </p:nvSpPr>
          <p:spPr bwMode="auto">
            <a:xfrm>
              <a:off x="3648" y="196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845" name="Rectangle 530"/>
            <p:cNvSpPr>
              <a:spLocks noChangeArrowheads="1"/>
            </p:cNvSpPr>
            <p:nvPr/>
          </p:nvSpPr>
          <p:spPr bwMode="auto">
            <a:xfrm>
              <a:off x="3840" y="187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846" name="Rectangle 531"/>
            <p:cNvSpPr>
              <a:spLocks noChangeArrowheads="1"/>
            </p:cNvSpPr>
            <p:nvPr/>
          </p:nvSpPr>
          <p:spPr bwMode="auto">
            <a:xfrm>
              <a:off x="3936" y="196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847" name="Rectangle 532"/>
            <p:cNvSpPr>
              <a:spLocks noChangeArrowheads="1"/>
            </p:cNvSpPr>
            <p:nvPr/>
          </p:nvSpPr>
          <p:spPr bwMode="auto">
            <a:xfrm>
              <a:off x="3936" y="187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848" name="Rectangle 533"/>
            <p:cNvSpPr>
              <a:spLocks noChangeArrowheads="1"/>
            </p:cNvSpPr>
            <p:nvPr/>
          </p:nvSpPr>
          <p:spPr bwMode="auto">
            <a:xfrm>
              <a:off x="3840" y="196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</p:grpSp>
      <p:cxnSp>
        <p:nvCxnSpPr>
          <p:cNvPr id="44041" name="AutoShape 534"/>
          <p:cNvCxnSpPr>
            <a:cxnSpLocks noChangeShapeType="1"/>
            <a:stCxn id="48186" idx="0"/>
            <a:endCxn id="44721" idx="1"/>
          </p:cNvCxnSpPr>
          <p:nvPr/>
        </p:nvCxnSpPr>
        <p:spPr bwMode="auto">
          <a:xfrm rot="16200000" flipH="1">
            <a:off x="4799649" y="1239061"/>
            <a:ext cx="941000" cy="2943551"/>
          </a:xfrm>
          <a:prstGeom prst="curvedConnector4">
            <a:avLst>
              <a:gd name="adj1" fmla="val -24293"/>
              <a:gd name="adj2" fmla="val 75210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4042" name="AutoShape 535"/>
          <p:cNvCxnSpPr>
            <a:cxnSpLocks noChangeShapeType="1"/>
            <a:stCxn id="48179" idx="0"/>
            <a:endCxn id="44721" idx="1"/>
          </p:cNvCxnSpPr>
          <p:nvPr/>
        </p:nvCxnSpPr>
        <p:spPr bwMode="auto">
          <a:xfrm rot="16200000" flipH="1">
            <a:off x="5860289" y="2299701"/>
            <a:ext cx="472914" cy="1290357"/>
          </a:xfrm>
          <a:prstGeom prst="curvedConnector4">
            <a:avLst>
              <a:gd name="adj1" fmla="val -48339"/>
              <a:gd name="adj2" fmla="val 63642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grpSp>
        <p:nvGrpSpPr>
          <p:cNvPr id="44043" name="Group 536"/>
          <p:cNvGrpSpPr>
            <a:grpSpLocks/>
          </p:cNvGrpSpPr>
          <p:nvPr/>
        </p:nvGrpSpPr>
        <p:grpSpPr bwMode="auto">
          <a:xfrm>
            <a:off x="3164681" y="3745286"/>
            <a:ext cx="1196975" cy="914400"/>
            <a:chOff x="720" y="3072"/>
            <a:chExt cx="816" cy="576"/>
          </a:xfrm>
        </p:grpSpPr>
        <p:sp>
          <p:nvSpPr>
            <p:cNvPr id="44586" name="AutoShape 537"/>
            <p:cNvSpPr>
              <a:spLocks noChangeArrowheads="1"/>
            </p:cNvSpPr>
            <p:nvPr/>
          </p:nvSpPr>
          <p:spPr bwMode="auto">
            <a:xfrm>
              <a:off x="720" y="3264"/>
              <a:ext cx="816" cy="384"/>
            </a:xfrm>
            <a:prstGeom prst="cube">
              <a:avLst>
                <a:gd name="adj" fmla="val 25000"/>
              </a:avLst>
            </a:prstGeom>
            <a:solidFill>
              <a:srgbClr val="FFFF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>
                <a:buFontTx/>
                <a:buNone/>
              </a:pPr>
              <a:r>
                <a:rPr lang="en-US" sz="2000" b="0" dirty="0">
                  <a:latin typeface="Courier" charset="0"/>
                </a:rPr>
                <a:t>swap</a:t>
              </a:r>
              <a:endParaRPr lang="en-AU" dirty="0"/>
            </a:p>
          </p:txBody>
        </p:sp>
        <p:grpSp>
          <p:nvGrpSpPr>
            <p:cNvPr id="44587" name="Group 538"/>
            <p:cNvGrpSpPr>
              <a:grpSpLocks/>
            </p:cNvGrpSpPr>
            <p:nvPr/>
          </p:nvGrpSpPr>
          <p:grpSpPr bwMode="auto">
            <a:xfrm>
              <a:off x="912" y="3072"/>
              <a:ext cx="480" cy="288"/>
              <a:chOff x="1536" y="3024"/>
              <a:chExt cx="480" cy="288"/>
            </a:xfrm>
          </p:grpSpPr>
          <p:sp>
            <p:nvSpPr>
              <p:cNvPr id="44588" name="AutoShape 539" descr="Stationery"/>
              <p:cNvSpPr>
                <a:spLocks noChangeArrowheads="1"/>
              </p:cNvSpPr>
              <p:nvPr/>
            </p:nvSpPr>
            <p:spPr bwMode="auto">
              <a:xfrm>
                <a:off x="1536" y="3024"/>
                <a:ext cx="480" cy="288"/>
              </a:xfrm>
              <a:prstGeom prst="roundRect">
                <a:avLst>
                  <a:gd name="adj" fmla="val 16667"/>
                </a:avLst>
              </a:prstGeom>
              <a:blipFill dpi="0" rotWithShape="0">
                <a:blip r:embed="rId2"/>
                <a:srcRect/>
                <a:tile tx="0" ty="0" sx="100000" sy="100000" flip="none" algn="tl"/>
              </a:blip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44589" name="Rectangle 540"/>
              <p:cNvSpPr>
                <a:spLocks noChangeArrowheads="1"/>
              </p:cNvSpPr>
              <p:nvPr/>
            </p:nvSpPr>
            <p:spPr bwMode="auto">
              <a:xfrm>
                <a:off x="1872" y="3072"/>
                <a:ext cx="96" cy="96"/>
              </a:xfrm>
              <a:prstGeom prst="rect">
                <a:avLst/>
              </a:prstGeom>
              <a:solidFill>
                <a:schemeClr val="accent2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44590" name="Line 541"/>
              <p:cNvSpPr>
                <a:spLocks noChangeShapeType="1"/>
              </p:cNvSpPr>
              <p:nvPr/>
            </p:nvSpPr>
            <p:spPr bwMode="auto">
              <a:xfrm>
                <a:off x="1680" y="3120"/>
                <a:ext cx="144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44591" name="Line 542"/>
              <p:cNvSpPr>
                <a:spLocks noChangeShapeType="1"/>
              </p:cNvSpPr>
              <p:nvPr/>
            </p:nvSpPr>
            <p:spPr bwMode="auto">
              <a:xfrm>
                <a:off x="1680" y="3168"/>
                <a:ext cx="144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44592" name="Line 543"/>
              <p:cNvSpPr>
                <a:spLocks noChangeShapeType="1"/>
              </p:cNvSpPr>
              <p:nvPr/>
            </p:nvSpPr>
            <p:spPr bwMode="auto">
              <a:xfrm>
                <a:off x="1680" y="3216"/>
                <a:ext cx="144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</p:grpSp>
      </p:grpSp>
      <p:cxnSp>
        <p:nvCxnSpPr>
          <p:cNvPr id="44044" name="AutoShape 544"/>
          <p:cNvCxnSpPr>
            <a:cxnSpLocks noChangeShapeType="1"/>
            <a:stCxn id="44588" idx="0"/>
            <a:endCxn id="44974" idx="3"/>
          </p:cNvCxnSpPr>
          <p:nvPr/>
        </p:nvCxnSpPr>
        <p:spPr bwMode="auto">
          <a:xfrm rot="16200000" flipV="1">
            <a:off x="2764842" y="2711753"/>
            <a:ext cx="660400" cy="1406665"/>
          </a:xfrm>
          <a:prstGeom prst="curvedConnector2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547" name="Rectangle 3"/>
          <p:cNvSpPr txBox="1">
            <a:spLocks noChangeArrowheads="1"/>
          </p:cNvSpPr>
          <p:nvPr/>
        </p:nvSpPr>
        <p:spPr>
          <a:xfrm>
            <a:off x="3499200" y="5490000"/>
            <a:ext cx="2640170" cy="60914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latin typeface="Courier" charset="0"/>
                <a:ea typeface="ＭＳ Ｐゴシック" charset="0"/>
              </a:rPr>
              <a:t>m</a:t>
            </a:r>
            <a:r>
              <a:rPr lang="en-US" sz="2000" dirty="0" smtClean="0">
                <a:latin typeface="Courier" charset="0"/>
                <a:ea typeface="ＭＳ Ｐゴシック" charset="0"/>
              </a:rPr>
              <a:t>ap = nextMap;</a:t>
            </a:r>
            <a:endParaRPr lang="en-AU" sz="2000" dirty="0">
              <a:latin typeface="Courier" charset="0"/>
              <a:ea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713553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107D1E36-D5D6-3F45-B9E8-C481147839DE}" type="slidenum">
              <a:rPr lang="en-AU" sz="1400"/>
              <a:pPr/>
              <a:t>35</a:t>
            </a:fld>
            <a:endParaRPr lang="en-AU" sz="1400" dirty="0"/>
          </a:p>
        </p:txBody>
      </p:sp>
      <p:sp>
        <p:nvSpPr>
          <p:cNvPr id="4403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Times New Roman" charset="0"/>
              </a:rPr>
              <a:t>Contd.</a:t>
            </a:r>
            <a:endParaRPr lang="en-AU" dirty="0">
              <a:latin typeface="Times New Roman" charset="0"/>
            </a:endParaRPr>
          </a:p>
        </p:txBody>
      </p:sp>
      <p:sp>
        <p:nvSpPr>
          <p:cNvPr id="4403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endParaRPr lang="en-US" i="1" dirty="0">
              <a:latin typeface="Times New Roman" charset="0"/>
            </a:endParaRPr>
          </a:p>
          <a:p>
            <a:endParaRPr lang="en-AU" dirty="0">
              <a:latin typeface="Times New Roman" charset="0"/>
            </a:endParaRPr>
          </a:p>
        </p:txBody>
      </p:sp>
      <p:grpSp>
        <p:nvGrpSpPr>
          <p:cNvPr id="44037" name="Group 4"/>
          <p:cNvGrpSpPr>
            <a:grpSpLocks/>
          </p:cNvGrpSpPr>
          <p:nvPr/>
        </p:nvGrpSpPr>
        <p:grpSpPr bwMode="auto">
          <a:xfrm>
            <a:off x="3164681" y="2240336"/>
            <a:ext cx="1196975" cy="914400"/>
            <a:chOff x="720" y="3072"/>
            <a:chExt cx="816" cy="576"/>
          </a:xfrm>
        </p:grpSpPr>
        <p:sp>
          <p:nvSpPr>
            <p:cNvPr id="48184" name="AutoShape 5"/>
            <p:cNvSpPr>
              <a:spLocks noChangeArrowheads="1"/>
            </p:cNvSpPr>
            <p:nvPr/>
          </p:nvSpPr>
          <p:spPr bwMode="auto">
            <a:xfrm>
              <a:off x="720" y="3264"/>
              <a:ext cx="816" cy="384"/>
            </a:xfrm>
            <a:prstGeom prst="cube">
              <a:avLst>
                <a:gd name="adj" fmla="val 25000"/>
              </a:avLst>
            </a:prstGeom>
            <a:solidFill>
              <a:srgbClr val="FFFF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>
                <a:buFontTx/>
                <a:buNone/>
              </a:pPr>
              <a:r>
                <a:rPr lang="en-US" sz="2000" b="0" dirty="0">
                  <a:latin typeface="Courier" charset="0"/>
                </a:rPr>
                <a:t>map</a:t>
              </a:r>
              <a:endParaRPr lang="en-AU" dirty="0"/>
            </a:p>
          </p:txBody>
        </p:sp>
        <p:grpSp>
          <p:nvGrpSpPr>
            <p:cNvPr id="48185" name="Group 6"/>
            <p:cNvGrpSpPr>
              <a:grpSpLocks/>
            </p:cNvGrpSpPr>
            <p:nvPr/>
          </p:nvGrpSpPr>
          <p:grpSpPr bwMode="auto">
            <a:xfrm>
              <a:off x="912" y="3072"/>
              <a:ext cx="480" cy="288"/>
              <a:chOff x="1536" y="3024"/>
              <a:chExt cx="480" cy="288"/>
            </a:xfrm>
          </p:grpSpPr>
          <p:sp>
            <p:nvSpPr>
              <p:cNvPr id="48186" name="AutoShape 7" descr="Stationery"/>
              <p:cNvSpPr>
                <a:spLocks noChangeArrowheads="1"/>
              </p:cNvSpPr>
              <p:nvPr/>
            </p:nvSpPr>
            <p:spPr bwMode="auto">
              <a:xfrm>
                <a:off x="1536" y="3024"/>
                <a:ext cx="480" cy="288"/>
              </a:xfrm>
              <a:prstGeom prst="roundRect">
                <a:avLst>
                  <a:gd name="adj" fmla="val 16667"/>
                </a:avLst>
              </a:prstGeom>
              <a:blipFill dpi="0" rotWithShape="0">
                <a:blip r:embed="rId2"/>
                <a:srcRect/>
                <a:tile tx="0" ty="0" sx="100000" sy="100000" flip="none" algn="tl"/>
              </a:blip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48187" name="Rectangle 8"/>
              <p:cNvSpPr>
                <a:spLocks noChangeArrowheads="1"/>
              </p:cNvSpPr>
              <p:nvPr/>
            </p:nvSpPr>
            <p:spPr bwMode="auto">
              <a:xfrm>
                <a:off x="1872" y="3072"/>
                <a:ext cx="96" cy="96"/>
              </a:xfrm>
              <a:prstGeom prst="rect">
                <a:avLst/>
              </a:prstGeom>
              <a:solidFill>
                <a:schemeClr val="accent2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48188" name="Line 9"/>
              <p:cNvSpPr>
                <a:spLocks noChangeShapeType="1"/>
              </p:cNvSpPr>
              <p:nvPr/>
            </p:nvSpPr>
            <p:spPr bwMode="auto">
              <a:xfrm>
                <a:off x="1680" y="3120"/>
                <a:ext cx="144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48189" name="Line 10"/>
              <p:cNvSpPr>
                <a:spLocks noChangeShapeType="1"/>
              </p:cNvSpPr>
              <p:nvPr/>
            </p:nvSpPr>
            <p:spPr bwMode="auto">
              <a:xfrm>
                <a:off x="1680" y="3168"/>
                <a:ext cx="144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48190" name="Line 11"/>
              <p:cNvSpPr>
                <a:spLocks noChangeShapeType="1"/>
              </p:cNvSpPr>
              <p:nvPr/>
            </p:nvSpPr>
            <p:spPr bwMode="auto">
              <a:xfrm>
                <a:off x="1680" y="3216"/>
                <a:ext cx="144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</p:grpSp>
      </p:grpSp>
      <p:grpSp>
        <p:nvGrpSpPr>
          <p:cNvPr id="44038" name="Group 12"/>
          <p:cNvGrpSpPr>
            <a:grpSpLocks/>
          </p:cNvGrpSpPr>
          <p:nvPr/>
        </p:nvGrpSpPr>
        <p:grpSpPr bwMode="auto">
          <a:xfrm>
            <a:off x="4817875" y="2708422"/>
            <a:ext cx="1196975" cy="914400"/>
            <a:chOff x="720" y="3072"/>
            <a:chExt cx="816" cy="576"/>
          </a:xfrm>
        </p:grpSpPr>
        <p:sp>
          <p:nvSpPr>
            <p:cNvPr id="48177" name="AutoShape 13"/>
            <p:cNvSpPr>
              <a:spLocks noChangeArrowheads="1"/>
            </p:cNvSpPr>
            <p:nvPr/>
          </p:nvSpPr>
          <p:spPr bwMode="auto">
            <a:xfrm>
              <a:off x="720" y="3264"/>
              <a:ext cx="816" cy="384"/>
            </a:xfrm>
            <a:prstGeom prst="cube">
              <a:avLst>
                <a:gd name="adj" fmla="val 25000"/>
              </a:avLst>
            </a:prstGeom>
            <a:solidFill>
              <a:srgbClr val="FFFF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>
                <a:buFontTx/>
                <a:buNone/>
              </a:pPr>
              <a:r>
                <a:rPr lang="en-US" sz="2000" b="0" dirty="0">
                  <a:latin typeface="Courier" charset="0"/>
                </a:rPr>
                <a:t>nextMap</a:t>
              </a:r>
              <a:endParaRPr lang="en-AU" dirty="0"/>
            </a:p>
          </p:txBody>
        </p:sp>
        <p:grpSp>
          <p:nvGrpSpPr>
            <p:cNvPr id="48178" name="Group 14"/>
            <p:cNvGrpSpPr>
              <a:grpSpLocks/>
            </p:cNvGrpSpPr>
            <p:nvPr/>
          </p:nvGrpSpPr>
          <p:grpSpPr bwMode="auto">
            <a:xfrm>
              <a:off x="912" y="3072"/>
              <a:ext cx="480" cy="288"/>
              <a:chOff x="1536" y="3024"/>
              <a:chExt cx="480" cy="288"/>
            </a:xfrm>
          </p:grpSpPr>
          <p:sp>
            <p:nvSpPr>
              <p:cNvPr id="48179" name="AutoShape 15" descr="Stationery"/>
              <p:cNvSpPr>
                <a:spLocks noChangeArrowheads="1"/>
              </p:cNvSpPr>
              <p:nvPr/>
            </p:nvSpPr>
            <p:spPr bwMode="auto">
              <a:xfrm>
                <a:off x="1536" y="3024"/>
                <a:ext cx="480" cy="288"/>
              </a:xfrm>
              <a:prstGeom prst="roundRect">
                <a:avLst>
                  <a:gd name="adj" fmla="val 16667"/>
                </a:avLst>
              </a:prstGeom>
              <a:blipFill dpi="0" rotWithShape="0">
                <a:blip r:embed="rId2"/>
                <a:srcRect/>
                <a:tile tx="0" ty="0" sx="100000" sy="100000" flip="none" algn="tl"/>
              </a:blip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48180" name="Rectangle 16"/>
              <p:cNvSpPr>
                <a:spLocks noChangeArrowheads="1"/>
              </p:cNvSpPr>
              <p:nvPr/>
            </p:nvSpPr>
            <p:spPr bwMode="auto">
              <a:xfrm>
                <a:off x="1872" y="3072"/>
                <a:ext cx="96" cy="96"/>
              </a:xfrm>
              <a:prstGeom prst="rect">
                <a:avLst/>
              </a:prstGeom>
              <a:solidFill>
                <a:schemeClr val="accent2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48181" name="Line 17"/>
              <p:cNvSpPr>
                <a:spLocks noChangeShapeType="1"/>
              </p:cNvSpPr>
              <p:nvPr/>
            </p:nvSpPr>
            <p:spPr bwMode="auto">
              <a:xfrm>
                <a:off x="1680" y="3120"/>
                <a:ext cx="144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48182" name="Line 18"/>
              <p:cNvSpPr>
                <a:spLocks noChangeShapeType="1"/>
              </p:cNvSpPr>
              <p:nvPr/>
            </p:nvSpPr>
            <p:spPr bwMode="auto">
              <a:xfrm>
                <a:off x="1680" y="3168"/>
                <a:ext cx="144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48183" name="Line 19"/>
              <p:cNvSpPr>
                <a:spLocks noChangeShapeType="1"/>
              </p:cNvSpPr>
              <p:nvPr/>
            </p:nvSpPr>
            <p:spPr bwMode="auto">
              <a:xfrm>
                <a:off x="1680" y="3216"/>
                <a:ext cx="144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</p:grpSp>
      </p:grpSp>
      <p:grpSp>
        <p:nvGrpSpPr>
          <p:cNvPr id="44039" name="Group 20"/>
          <p:cNvGrpSpPr>
            <a:grpSpLocks/>
          </p:cNvGrpSpPr>
          <p:nvPr/>
        </p:nvGrpSpPr>
        <p:grpSpPr bwMode="auto">
          <a:xfrm>
            <a:off x="985184" y="2370511"/>
            <a:ext cx="1406525" cy="1524000"/>
            <a:chOff x="2016" y="1344"/>
            <a:chExt cx="1536" cy="1536"/>
          </a:xfrm>
        </p:grpSpPr>
        <p:sp>
          <p:nvSpPr>
            <p:cNvPr id="44849" name="Rectangle 21"/>
            <p:cNvSpPr>
              <a:spLocks noChangeArrowheads="1"/>
            </p:cNvSpPr>
            <p:nvPr/>
          </p:nvSpPr>
          <p:spPr bwMode="auto">
            <a:xfrm>
              <a:off x="2016" y="134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850" name="Rectangle 22"/>
            <p:cNvSpPr>
              <a:spLocks noChangeArrowheads="1"/>
            </p:cNvSpPr>
            <p:nvPr/>
          </p:nvSpPr>
          <p:spPr bwMode="auto">
            <a:xfrm>
              <a:off x="2112" y="144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851" name="Rectangle 23"/>
            <p:cNvSpPr>
              <a:spLocks noChangeArrowheads="1"/>
            </p:cNvSpPr>
            <p:nvPr/>
          </p:nvSpPr>
          <p:spPr bwMode="auto">
            <a:xfrm>
              <a:off x="2112" y="134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852" name="Rectangle 24"/>
            <p:cNvSpPr>
              <a:spLocks noChangeArrowheads="1"/>
            </p:cNvSpPr>
            <p:nvPr/>
          </p:nvSpPr>
          <p:spPr bwMode="auto">
            <a:xfrm>
              <a:off x="2016" y="144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853" name="Rectangle 25"/>
            <p:cNvSpPr>
              <a:spLocks noChangeArrowheads="1"/>
            </p:cNvSpPr>
            <p:nvPr/>
          </p:nvSpPr>
          <p:spPr bwMode="auto">
            <a:xfrm>
              <a:off x="2208" y="134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854" name="Rectangle 26"/>
            <p:cNvSpPr>
              <a:spLocks noChangeArrowheads="1"/>
            </p:cNvSpPr>
            <p:nvPr/>
          </p:nvSpPr>
          <p:spPr bwMode="auto">
            <a:xfrm>
              <a:off x="2304" y="144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855" name="Rectangle 27"/>
            <p:cNvSpPr>
              <a:spLocks noChangeArrowheads="1"/>
            </p:cNvSpPr>
            <p:nvPr/>
          </p:nvSpPr>
          <p:spPr bwMode="auto">
            <a:xfrm>
              <a:off x="2304" y="134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856" name="Rectangle 28"/>
            <p:cNvSpPr>
              <a:spLocks noChangeArrowheads="1"/>
            </p:cNvSpPr>
            <p:nvPr/>
          </p:nvSpPr>
          <p:spPr bwMode="auto">
            <a:xfrm>
              <a:off x="2208" y="144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857" name="Rectangle 29"/>
            <p:cNvSpPr>
              <a:spLocks noChangeArrowheads="1"/>
            </p:cNvSpPr>
            <p:nvPr/>
          </p:nvSpPr>
          <p:spPr bwMode="auto">
            <a:xfrm>
              <a:off x="2016" y="153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858" name="Rectangle 30"/>
            <p:cNvSpPr>
              <a:spLocks noChangeArrowheads="1"/>
            </p:cNvSpPr>
            <p:nvPr/>
          </p:nvSpPr>
          <p:spPr bwMode="auto">
            <a:xfrm>
              <a:off x="2112" y="163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859" name="Rectangle 31"/>
            <p:cNvSpPr>
              <a:spLocks noChangeArrowheads="1"/>
            </p:cNvSpPr>
            <p:nvPr/>
          </p:nvSpPr>
          <p:spPr bwMode="auto">
            <a:xfrm>
              <a:off x="2112" y="153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860" name="Rectangle 32"/>
            <p:cNvSpPr>
              <a:spLocks noChangeArrowheads="1"/>
            </p:cNvSpPr>
            <p:nvPr/>
          </p:nvSpPr>
          <p:spPr bwMode="auto">
            <a:xfrm>
              <a:off x="2016" y="163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861" name="Rectangle 33"/>
            <p:cNvSpPr>
              <a:spLocks noChangeArrowheads="1"/>
            </p:cNvSpPr>
            <p:nvPr/>
          </p:nvSpPr>
          <p:spPr bwMode="auto">
            <a:xfrm>
              <a:off x="2208" y="153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862" name="Rectangle 34"/>
            <p:cNvSpPr>
              <a:spLocks noChangeArrowheads="1"/>
            </p:cNvSpPr>
            <p:nvPr/>
          </p:nvSpPr>
          <p:spPr bwMode="auto">
            <a:xfrm>
              <a:off x="2304" y="163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863" name="Rectangle 35"/>
            <p:cNvSpPr>
              <a:spLocks noChangeArrowheads="1"/>
            </p:cNvSpPr>
            <p:nvPr/>
          </p:nvSpPr>
          <p:spPr bwMode="auto">
            <a:xfrm>
              <a:off x="2304" y="153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864" name="Rectangle 36"/>
            <p:cNvSpPr>
              <a:spLocks noChangeArrowheads="1"/>
            </p:cNvSpPr>
            <p:nvPr/>
          </p:nvSpPr>
          <p:spPr bwMode="auto">
            <a:xfrm>
              <a:off x="2208" y="163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865" name="Rectangle 37"/>
            <p:cNvSpPr>
              <a:spLocks noChangeArrowheads="1"/>
            </p:cNvSpPr>
            <p:nvPr/>
          </p:nvSpPr>
          <p:spPr bwMode="auto">
            <a:xfrm>
              <a:off x="2400" y="134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866" name="Rectangle 38"/>
            <p:cNvSpPr>
              <a:spLocks noChangeArrowheads="1"/>
            </p:cNvSpPr>
            <p:nvPr/>
          </p:nvSpPr>
          <p:spPr bwMode="auto">
            <a:xfrm>
              <a:off x="2496" y="144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867" name="Rectangle 39"/>
            <p:cNvSpPr>
              <a:spLocks noChangeArrowheads="1"/>
            </p:cNvSpPr>
            <p:nvPr/>
          </p:nvSpPr>
          <p:spPr bwMode="auto">
            <a:xfrm>
              <a:off x="2496" y="134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868" name="Rectangle 40"/>
            <p:cNvSpPr>
              <a:spLocks noChangeArrowheads="1"/>
            </p:cNvSpPr>
            <p:nvPr/>
          </p:nvSpPr>
          <p:spPr bwMode="auto">
            <a:xfrm>
              <a:off x="2400" y="144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869" name="Rectangle 41"/>
            <p:cNvSpPr>
              <a:spLocks noChangeArrowheads="1"/>
            </p:cNvSpPr>
            <p:nvPr/>
          </p:nvSpPr>
          <p:spPr bwMode="auto">
            <a:xfrm>
              <a:off x="2592" y="134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870" name="Rectangle 42"/>
            <p:cNvSpPr>
              <a:spLocks noChangeArrowheads="1"/>
            </p:cNvSpPr>
            <p:nvPr/>
          </p:nvSpPr>
          <p:spPr bwMode="auto">
            <a:xfrm>
              <a:off x="2688" y="144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871" name="Rectangle 43"/>
            <p:cNvSpPr>
              <a:spLocks noChangeArrowheads="1"/>
            </p:cNvSpPr>
            <p:nvPr/>
          </p:nvSpPr>
          <p:spPr bwMode="auto">
            <a:xfrm>
              <a:off x="2688" y="134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872" name="Rectangle 44"/>
            <p:cNvSpPr>
              <a:spLocks noChangeArrowheads="1"/>
            </p:cNvSpPr>
            <p:nvPr/>
          </p:nvSpPr>
          <p:spPr bwMode="auto">
            <a:xfrm>
              <a:off x="2592" y="144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873" name="Rectangle 45"/>
            <p:cNvSpPr>
              <a:spLocks noChangeArrowheads="1"/>
            </p:cNvSpPr>
            <p:nvPr/>
          </p:nvSpPr>
          <p:spPr bwMode="auto">
            <a:xfrm>
              <a:off x="2400" y="153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874" name="Rectangle 46"/>
            <p:cNvSpPr>
              <a:spLocks noChangeArrowheads="1"/>
            </p:cNvSpPr>
            <p:nvPr/>
          </p:nvSpPr>
          <p:spPr bwMode="auto">
            <a:xfrm>
              <a:off x="2496" y="1632"/>
              <a:ext cx="96" cy="96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875" name="Rectangle 47"/>
            <p:cNvSpPr>
              <a:spLocks noChangeArrowheads="1"/>
            </p:cNvSpPr>
            <p:nvPr/>
          </p:nvSpPr>
          <p:spPr bwMode="auto">
            <a:xfrm>
              <a:off x="2496" y="153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876" name="Rectangle 48"/>
            <p:cNvSpPr>
              <a:spLocks noChangeArrowheads="1"/>
            </p:cNvSpPr>
            <p:nvPr/>
          </p:nvSpPr>
          <p:spPr bwMode="auto">
            <a:xfrm>
              <a:off x="2400" y="1632"/>
              <a:ext cx="96" cy="96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877" name="Rectangle 49"/>
            <p:cNvSpPr>
              <a:spLocks noChangeArrowheads="1"/>
            </p:cNvSpPr>
            <p:nvPr/>
          </p:nvSpPr>
          <p:spPr bwMode="auto">
            <a:xfrm>
              <a:off x="2592" y="153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878" name="Rectangle 50"/>
            <p:cNvSpPr>
              <a:spLocks noChangeArrowheads="1"/>
            </p:cNvSpPr>
            <p:nvPr/>
          </p:nvSpPr>
          <p:spPr bwMode="auto">
            <a:xfrm>
              <a:off x="2688" y="163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879" name="Rectangle 51"/>
            <p:cNvSpPr>
              <a:spLocks noChangeArrowheads="1"/>
            </p:cNvSpPr>
            <p:nvPr/>
          </p:nvSpPr>
          <p:spPr bwMode="auto">
            <a:xfrm>
              <a:off x="2688" y="153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880" name="Rectangle 52"/>
            <p:cNvSpPr>
              <a:spLocks noChangeArrowheads="1"/>
            </p:cNvSpPr>
            <p:nvPr/>
          </p:nvSpPr>
          <p:spPr bwMode="auto">
            <a:xfrm>
              <a:off x="2592" y="163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881" name="Rectangle 53"/>
            <p:cNvSpPr>
              <a:spLocks noChangeArrowheads="1"/>
            </p:cNvSpPr>
            <p:nvPr/>
          </p:nvSpPr>
          <p:spPr bwMode="auto">
            <a:xfrm>
              <a:off x="2016" y="172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882" name="Rectangle 54"/>
            <p:cNvSpPr>
              <a:spLocks noChangeArrowheads="1"/>
            </p:cNvSpPr>
            <p:nvPr/>
          </p:nvSpPr>
          <p:spPr bwMode="auto">
            <a:xfrm>
              <a:off x="2112" y="182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883" name="Rectangle 55"/>
            <p:cNvSpPr>
              <a:spLocks noChangeArrowheads="1"/>
            </p:cNvSpPr>
            <p:nvPr/>
          </p:nvSpPr>
          <p:spPr bwMode="auto">
            <a:xfrm>
              <a:off x="2112" y="172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884" name="Rectangle 56"/>
            <p:cNvSpPr>
              <a:spLocks noChangeArrowheads="1"/>
            </p:cNvSpPr>
            <p:nvPr/>
          </p:nvSpPr>
          <p:spPr bwMode="auto">
            <a:xfrm>
              <a:off x="2016" y="182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885" name="Rectangle 57"/>
            <p:cNvSpPr>
              <a:spLocks noChangeArrowheads="1"/>
            </p:cNvSpPr>
            <p:nvPr/>
          </p:nvSpPr>
          <p:spPr bwMode="auto">
            <a:xfrm>
              <a:off x="2208" y="172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886" name="Rectangle 58"/>
            <p:cNvSpPr>
              <a:spLocks noChangeArrowheads="1"/>
            </p:cNvSpPr>
            <p:nvPr/>
          </p:nvSpPr>
          <p:spPr bwMode="auto">
            <a:xfrm>
              <a:off x="2304" y="182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887" name="Rectangle 59"/>
            <p:cNvSpPr>
              <a:spLocks noChangeArrowheads="1"/>
            </p:cNvSpPr>
            <p:nvPr/>
          </p:nvSpPr>
          <p:spPr bwMode="auto">
            <a:xfrm>
              <a:off x="2304" y="172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888" name="Rectangle 60"/>
            <p:cNvSpPr>
              <a:spLocks noChangeArrowheads="1"/>
            </p:cNvSpPr>
            <p:nvPr/>
          </p:nvSpPr>
          <p:spPr bwMode="auto">
            <a:xfrm>
              <a:off x="2208" y="182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889" name="Rectangle 61"/>
            <p:cNvSpPr>
              <a:spLocks noChangeArrowheads="1"/>
            </p:cNvSpPr>
            <p:nvPr/>
          </p:nvSpPr>
          <p:spPr bwMode="auto">
            <a:xfrm>
              <a:off x="2016" y="192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890" name="Rectangle 62"/>
            <p:cNvSpPr>
              <a:spLocks noChangeArrowheads="1"/>
            </p:cNvSpPr>
            <p:nvPr/>
          </p:nvSpPr>
          <p:spPr bwMode="auto">
            <a:xfrm>
              <a:off x="2112" y="201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891" name="Rectangle 63"/>
            <p:cNvSpPr>
              <a:spLocks noChangeArrowheads="1"/>
            </p:cNvSpPr>
            <p:nvPr/>
          </p:nvSpPr>
          <p:spPr bwMode="auto">
            <a:xfrm>
              <a:off x="2112" y="192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892" name="Rectangle 64"/>
            <p:cNvSpPr>
              <a:spLocks noChangeArrowheads="1"/>
            </p:cNvSpPr>
            <p:nvPr/>
          </p:nvSpPr>
          <p:spPr bwMode="auto">
            <a:xfrm>
              <a:off x="2016" y="201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893" name="Rectangle 65"/>
            <p:cNvSpPr>
              <a:spLocks noChangeArrowheads="1"/>
            </p:cNvSpPr>
            <p:nvPr/>
          </p:nvSpPr>
          <p:spPr bwMode="auto">
            <a:xfrm>
              <a:off x="2208" y="192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894" name="Rectangle 66"/>
            <p:cNvSpPr>
              <a:spLocks noChangeArrowheads="1"/>
            </p:cNvSpPr>
            <p:nvPr/>
          </p:nvSpPr>
          <p:spPr bwMode="auto">
            <a:xfrm>
              <a:off x="2304" y="201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895" name="Rectangle 67"/>
            <p:cNvSpPr>
              <a:spLocks noChangeArrowheads="1"/>
            </p:cNvSpPr>
            <p:nvPr/>
          </p:nvSpPr>
          <p:spPr bwMode="auto">
            <a:xfrm>
              <a:off x="2304" y="192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896" name="Rectangle 68"/>
            <p:cNvSpPr>
              <a:spLocks noChangeArrowheads="1"/>
            </p:cNvSpPr>
            <p:nvPr/>
          </p:nvSpPr>
          <p:spPr bwMode="auto">
            <a:xfrm>
              <a:off x="2208" y="201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897" name="Rectangle 69"/>
            <p:cNvSpPr>
              <a:spLocks noChangeArrowheads="1"/>
            </p:cNvSpPr>
            <p:nvPr/>
          </p:nvSpPr>
          <p:spPr bwMode="auto">
            <a:xfrm>
              <a:off x="2400" y="172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898" name="Rectangle 70"/>
            <p:cNvSpPr>
              <a:spLocks noChangeArrowheads="1"/>
            </p:cNvSpPr>
            <p:nvPr/>
          </p:nvSpPr>
          <p:spPr bwMode="auto">
            <a:xfrm>
              <a:off x="2496" y="1824"/>
              <a:ext cx="96" cy="96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899" name="Rectangle 71"/>
            <p:cNvSpPr>
              <a:spLocks noChangeArrowheads="1"/>
            </p:cNvSpPr>
            <p:nvPr/>
          </p:nvSpPr>
          <p:spPr bwMode="auto">
            <a:xfrm>
              <a:off x="2496" y="1728"/>
              <a:ext cx="96" cy="96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900" name="Rectangle 72"/>
            <p:cNvSpPr>
              <a:spLocks noChangeArrowheads="1"/>
            </p:cNvSpPr>
            <p:nvPr/>
          </p:nvSpPr>
          <p:spPr bwMode="auto">
            <a:xfrm>
              <a:off x="2400" y="182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901" name="Rectangle 73"/>
            <p:cNvSpPr>
              <a:spLocks noChangeArrowheads="1"/>
            </p:cNvSpPr>
            <p:nvPr/>
          </p:nvSpPr>
          <p:spPr bwMode="auto">
            <a:xfrm>
              <a:off x="2592" y="1728"/>
              <a:ext cx="96" cy="96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902" name="Rectangle 74"/>
            <p:cNvSpPr>
              <a:spLocks noChangeArrowheads="1"/>
            </p:cNvSpPr>
            <p:nvPr/>
          </p:nvSpPr>
          <p:spPr bwMode="auto">
            <a:xfrm>
              <a:off x="2688" y="182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903" name="Rectangle 75"/>
            <p:cNvSpPr>
              <a:spLocks noChangeArrowheads="1"/>
            </p:cNvSpPr>
            <p:nvPr/>
          </p:nvSpPr>
          <p:spPr bwMode="auto">
            <a:xfrm>
              <a:off x="2688" y="172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904" name="Rectangle 76"/>
            <p:cNvSpPr>
              <a:spLocks noChangeArrowheads="1"/>
            </p:cNvSpPr>
            <p:nvPr/>
          </p:nvSpPr>
          <p:spPr bwMode="auto">
            <a:xfrm>
              <a:off x="2592" y="182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905" name="Rectangle 77"/>
            <p:cNvSpPr>
              <a:spLocks noChangeArrowheads="1"/>
            </p:cNvSpPr>
            <p:nvPr/>
          </p:nvSpPr>
          <p:spPr bwMode="auto">
            <a:xfrm>
              <a:off x="2400" y="192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906" name="Rectangle 78"/>
            <p:cNvSpPr>
              <a:spLocks noChangeArrowheads="1"/>
            </p:cNvSpPr>
            <p:nvPr/>
          </p:nvSpPr>
          <p:spPr bwMode="auto">
            <a:xfrm>
              <a:off x="2496" y="201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907" name="Rectangle 79"/>
            <p:cNvSpPr>
              <a:spLocks noChangeArrowheads="1"/>
            </p:cNvSpPr>
            <p:nvPr/>
          </p:nvSpPr>
          <p:spPr bwMode="auto">
            <a:xfrm>
              <a:off x="2496" y="192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908" name="Rectangle 80"/>
            <p:cNvSpPr>
              <a:spLocks noChangeArrowheads="1"/>
            </p:cNvSpPr>
            <p:nvPr/>
          </p:nvSpPr>
          <p:spPr bwMode="auto">
            <a:xfrm>
              <a:off x="2400" y="201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909" name="Rectangle 81"/>
            <p:cNvSpPr>
              <a:spLocks noChangeArrowheads="1"/>
            </p:cNvSpPr>
            <p:nvPr/>
          </p:nvSpPr>
          <p:spPr bwMode="auto">
            <a:xfrm>
              <a:off x="2592" y="192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910" name="Rectangle 82"/>
            <p:cNvSpPr>
              <a:spLocks noChangeArrowheads="1"/>
            </p:cNvSpPr>
            <p:nvPr/>
          </p:nvSpPr>
          <p:spPr bwMode="auto">
            <a:xfrm>
              <a:off x="2688" y="201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911" name="Rectangle 83"/>
            <p:cNvSpPr>
              <a:spLocks noChangeArrowheads="1"/>
            </p:cNvSpPr>
            <p:nvPr/>
          </p:nvSpPr>
          <p:spPr bwMode="auto">
            <a:xfrm>
              <a:off x="2688" y="192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912" name="Rectangle 84"/>
            <p:cNvSpPr>
              <a:spLocks noChangeArrowheads="1"/>
            </p:cNvSpPr>
            <p:nvPr/>
          </p:nvSpPr>
          <p:spPr bwMode="auto">
            <a:xfrm>
              <a:off x="2592" y="201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913" name="Rectangle 85"/>
            <p:cNvSpPr>
              <a:spLocks noChangeArrowheads="1"/>
            </p:cNvSpPr>
            <p:nvPr/>
          </p:nvSpPr>
          <p:spPr bwMode="auto">
            <a:xfrm>
              <a:off x="2784" y="134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914" name="Rectangle 86"/>
            <p:cNvSpPr>
              <a:spLocks noChangeArrowheads="1"/>
            </p:cNvSpPr>
            <p:nvPr/>
          </p:nvSpPr>
          <p:spPr bwMode="auto">
            <a:xfrm>
              <a:off x="2880" y="144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915" name="Rectangle 87"/>
            <p:cNvSpPr>
              <a:spLocks noChangeArrowheads="1"/>
            </p:cNvSpPr>
            <p:nvPr/>
          </p:nvSpPr>
          <p:spPr bwMode="auto">
            <a:xfrm>
              <a:off x="2880" y="134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916" name="Rectangle 88"/>
            <p:cNvSpPr>
              <a:spLocks noChangeArrowheads="1"/>
            </p:cNvSpPr>
            <p:nvPr/>
          </p:nvSpPr>
          <p:spPr bwMode="auto">
            <a:xfrm>
              <a:off x="2784" y="144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917" name="Rectangle 89"/>
            <p:cNvSpPr>
              <a:spLocks noChangeArrowheads="1"/>
            </p:cNvSpPr>
            <p:nvPr/>
          </p:nvSpPr>
          <p:spPr bwMode="auto">
            <a:xfrm>
              <a:off x="2976" y="134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918" name="Rectangle 90"/>
            <p:cNvSpPr>
              <a:spLocks noChangeArrowheads="1"/>
            </p:cNvSpPr>
            <p:nvPr/>
          </p:nvSpPr>
          <p:spPr bwMode="auto">
            <a:xfrm>
              <a:off x="3072" y="144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919" name="Rectangle 91"/>
            <p:cNvSpPr>
              <a:spLocks noChangeArrowheads="1"/>
            </p:cNvSpPr>
            <p:nvPr/>
          </p:nvSpPr>
          <p:spPr bwMode="auto">
            <a:xfrm>
              <a:off x="3072" y="134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920" name="Rectangle 92"/>
            <p:cNvSpPr>
              <a:spLocks noChangeArrowheads="1"/>
            </p:cNvSpPr>
            <p:nvPr/>
          </p:nvSpPr>
          <p:spPr bwMode="auto">
            <a:xfrm>
              <a:off x="2976" y="144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921" name="Rectangle 93"/>
            <p:cNvSpPr>
              <a:spLocks noChangeArrowheads="1"/>
            </p:cNvSpPr>
            <p:nvPr/>
          </p:nvSpPr>
          <p:spPr bwMode="auto">
            <a:xfrm>
              <a:off x="2784" y="153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922" name="Rectangle 94"/>
            <p:cNvSpPr>
              <a:spLocks noChangeArrowheads="1"/>
            </p:cNvSpPr>
            <p:nvPr/>
          </p:nvSpPr>
          <p:spPr bwMode="auto">
            <a:xfrm>
              <a:off x="2880" y="163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923" name="Rectangle 95"/>
            <p:cNvSpPr>
              <a:spLocks noChangeArrowheads="1"/>
            </p:cNvSpPr>
            <p:nvPr/>
          </p:nvSpPr>
          <p:spPr bwMode="auto">
            <a:xfrm>
              <a:off x="2880" y="153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924" name="Rectangle 96"/>
            <p:cNvSpPr>
              <a:spLocks noChangeArrowheads="1"/>
            </p:cNvSpPr>
            <p:nvPr/>
          </p:nvSpPr>
          <p:spPr bwMode="auto">
            <a:xfrm>
              <a:off x="2784" y="163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925" name="Rectangle 97"/>
            <p:cNvSpPr>
              <a:spLocks noChangeArrowheads="1"/>
            </p:cNvSpPr>
            <p:nvPr/>
          </p:nvSpPr>
          <p:spPr bwMode="auto">
            <a:xfrm>
              <a:off x="2976" y="153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926" name="Rectangle 98"/>
            <p:cNvSpPr>
              <a:spLocks noChangeArrowheads="1"/>
            </p:cNvSpPr>
            <p:nvPr/>
          </p:nvSpPr>
          <p:spPr bwMode="auto">
            <a:xfrm>
              <a:off x="3072" y="163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927" name="Rectangle 99"/>
            <p:cNvSpPr>
              <a:spLocks noChangeArrowheads="1"/>
            </p:cNvSpPr>
            <p:nvPr/>
          </p:nvSpPr>
          <p:spPr bwMode="auto">
            <a:xfrm>
              <a:off x="3072" y="153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928" name="Rectangle 100"/>
            <p:cNvSpPr>
              <a:spLocks noChangeArrowheads="1"/>
            </p:cNvSpPr>
            <p:nvPr/>
          </p:nvSpPr>
          <p:spPr bwMode="auto">
            <a:xfrm>
              <a:off x="2976" y="163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929" name="Rectangle 101"/>
            <p:cNvSpPr>
              <a:spLocks noChangeArrowheads="1"/>
            </p:cNvSpPr>
            <p:nvPr/>
          </p:nvSpPr>
          <p:spPr bwMode="auto">
            <a:xfrm>
              <a:off x="3168" y="134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930" name="Rectangle 102"/>
            <p:cNvSpPr>
              <a:spLocks noChangeArrowheads="1"/>
            </p:cNvSpPr>
            <p:nvPr/>
          </p:nvSpPr>
          <p:spPr bwMode="auto">
            <a:xfrm>
              <a:off x="3264" y="144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931" name="Rectangle 103"/>
            <p:cNvSpPr>
              <a:spLocks noChangeArrowheads="1"/>
            </p:cNvSpPr>
            <p:nvPr/>
          </p:nvSpPr>
          <p:spPr bwMode="auto">
            <a:xfrm>
              <a:off x="3264" y="134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932" name="Rectangle 104"/>
            <p:cNvSpPr>
              <a:spLocks noChangeArrowheads="1"/>
            </p:cNvSpPr>
            <p:nvPr/>
          </p:nvSpPr>
          <p:spPr bwMode="auto">
            <a:xfrm>
              <a:off x="3168" y="1440"/>
              <a:ext cx="96" cy="96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933" name="Rectangle 105"/>
            <p:cNvSpPr>
              <a:spLocks noChangeArrowheads="1"/>
            </p:cNvSpPr>
            <p:nvPr/>
          </p:nvSpPr>
          <p:spPr bwMode="auto">
            <a:xfrm>
              <a:off x="3360" y="134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934" name="Rectangle 106"/>
            <p:cNvSpPr>
              <a:spLocks noChangeArrowheads="1"/>
            </p:cNvSpPr>
            <p:nvPr/>
          </p:nvSpPr>
          <p:spPr bwMode="auto">
            <a:xfrm>
              <a:off x="3456" y="144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935" name="Rectangle 107"/>
            <p:cNvSpPr>
              <a:spLocks noChangeArrowheads="1"/>
            </p:cNvSpPr>
            <p:nvPr/>
          </p:nvSpPr>
          <p:spPr bwMode="auto">
            <a:xfrm>
              <a:off x="3456" y="134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936" name="Rectangle 108"/>
            <p:cNvSpPr>
              <a:spLocks noChangeArrowheads="1"/>
            </p:cNvSpPr>
            <p:nvPr/>
          </p:nvSpPr>
          <p:spPr bwMode="auto">
            <a:xfrm>
              <a:off x="3360" y="144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937" name="Rectangle 109"/>
            <p:cNvSpPr>
              <a:spLocks noChangeArrowheads="1"/>
            </p:cNvSpPr>
            <p:nvPr/>
          </p:nvSpPr>
          <p:spPr bwMode="auto">
            <a:xfrm>
              <a:off x="3168" y="1536"/>
              <a:ext cx="96" cy="96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938" name="Rectangle 110"/>
            <p:cNvSpPr>
              <a:spLocks noChangeArrowheads="1"/>
            </p:cNvSpPr>
            <p:nvPr/>
          </p:nvSpPr>
          <p:spPr bwMode="auto">
            <a:xfrm>
              <a:off x="3264" y="163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939" name="Rectangle 111"/>
            <p:cNvSpPr>
              <a:spLocks noChangeArrowheads="1"/>
            </p:cNvSpPr>
            <p:nvPr/>
          </p:nvSpPr>
          <p:spPr bwMode="auto">
            <a:xfrm>
              <a:off x="3264" y="1536"/>
              <a:ext cx="96" cy="96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940" name="Rectangle 112"/>
            <p:cNvSpPr>
              <a:spLocks noChangeArrowheads="1"/>
            </p:cNvSpPr>
            <p:nvPr/>
          </p:nvSpPr>
          <p:spPr bwMode="auto">
            <a:xfrm>
              <a:off x="3168" y="163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941" name="Rectangle 113"/>
            <p:cNvSpPr>
              <a:spLocks noChangeArrowheads="1"/>
            </p:cNvSpPr>
            <p:nvPr/>
          </p:nvSpPr>
          <p:spPr bwMode="auto">
            <a:xfrm>
              <a:off x="3360" y="153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942" name="Rectangle 114"/>
            <p:cNvSpPr>
              <a:spLocks noChangeArrowheads="1"/>
            </p:cNvSpPr>
            <p:nvPr/>
          </p:nvSpPr>
          <p:spPr bwMode="auto">
            <a:xfrm>
              <a:off x="3456" y="163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943" name="Rectangle 115"/>
            <p:cNvSpPr>
              <a:spLocks noChangeArrowheads="1"/>
            </p:cNvSpPr>
            <p:nvPr/>
          </p:nvSpPr>
          <p:spPr bwMode="auto">
            <a:xfrm>
              <a:off x="3456" y="153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944" name="Rectangle 116"/>
            <p:cNvSpPr>
              <a:spLocks noChangeArrowheads="1"/>
            </p:cNvSpPr>
            <p:nvPr/>
          </p:nvSpPr>
          <p:spPr bwMode="auto">
            <a:xfrm>
              <a:off x="3360" y="163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945" name="Rectangle 117"/>
            <p:cNvSpPr>
              <a:spLocks noChangeArrowheads="1"/>
            </p:cNvSpPr>
            <p:nvPr/>
          </p:nvSpPr>
          <p:spPr bwMode="auto">
            <a:xfrm>
              <a:off x="2784" y="172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946" name="Rectangle 118"/>
            <p:cNvSpPr>
              <a:spLocks noChangeArrowheads="1"/>
            </p:cNvSpPr>
            <p:nvPr/>
          </p:nvSpPr>
          <p:spPr bwMode="auto">
            <a:xfrm>
              <a:off x="2880" y="182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947" name="Rectangle 119"/>
            <p:cNvSpPr>
              <a:spLocks noChangeArrowheads="1"/>
            </p:cNvSpPr>
            <p:nvPr/>
          </p:nvSpPr>
          <p:spPr bwMode="auto">
            <a:xfrm>
              <a:off x="2880" y="172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948" name="Rectangle 120"/>
            <p:cNvSpPr>
              <a:spLocks noChangeArrowheads="1"/>
            </p:cNvSpPr>
            <p:nvPr/>
          </p:nvSpPr>
          <p:spPr bwMode="auto">
            <a:xfrm>
              <a:off x="2784" y="182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949" name="Rectangle 121"/>
            <p:cNvSpPr>
              <a:spLocks noChangeArrowheads="1"/>
            </p:cNvSpPr>
            <p:nvPr/>
          </p:nvSpPr>
          <p:spPr bwMode="auto">
            <a:xfrm>
              <a:off x="2976" y="172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950" name="Rectangle 122"/>
            <p:cNvSpPr>
              <a:spLocks noChangeArrowheads="1"/>
            </p:cNvSpPr>
            <p:nvPr/>
          </p:nvSpPr>
          <p:spPr bwMode="auto">
            <a:xfrm>
              <a:off x="3072" y="182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951" name="Rectangle 123"/>
            <p:cNvSpPr>
              <a:spLocks noChangeArrowheads="1"/>
            </p:cNvSpPr>
            <p:nvPr/>
          </p:nvSpPr>
          <p:spPr bwMode="auto">
            <a:xfrm>
              <a:off x="3072" y="172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952" name="Rectangle 124"/>
            <p:cNvSpPr>
              <a:spLocks noChangeArrowheads="1"/>
            </p:cNvSpPr>
            <p:nvPr/>
          </p:nvSpPr>
          <p:spPr bwMode="auto">
            <a:xfrm>
              <a:off x="2976" y="182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953" name="Rectangle 125"/>
            <p:cNvSpPr>
              <a:spLocks noChangeArrowheads="1"/>
            </p:cNvSpPr>
            <p:nvPr/>
          </p:nvSpPr>
          <p:spPr bwMode="auto">
            <a:xfrm>
              <a:off x="2784" y="192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954" name="Rectangle 126"/>
            <p:cNvSpPr>
              <a:spLocks noChangeArrowheads="1"/>
            </p:cNvSpPr>
            <p:nvPr/>
          </p:nvSpPr>
          <p:spPr bwMode="auto">
            <a:xfrm>
              <a:off x="2880" y="201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955" name="Rectangle 127"/>
            <p:cNvSpPr>
              <a:spLocks noChangeArrowheads="1"/>
            </p:cNvSpPr>
            <p:nvPr/>
          </p:nvSpPr>
          <p:spPr bwMode="auto">
            <a:xfrm>
              <a:off x="2880" y="192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956" name="Rectangle 128"/>
            <p:cNvSpPr>
              <a:spLocks noChangeArrowheads="1"/>
            </p:cNvSpPr>
            <p:nvPr/>
          </p:nvSpPr>
          <p:spPr bwMode="auto">
            <a:xfrm>
              <a:off x="2784" y="201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957" name="Rectangle 129"/>
            <p:cNvSpPr>
              <a:spLocks noChangeArrowheads="1"/>
            </p:cNvSpPr>
            <p:nvPr/>
          </p:nvSpPr>
          <p:spPr bwMode="auto">
            <a:xfrm>
              <a:off x="2976" y="192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958" name="Rectangle 130"/>
            <p:cNvSpPr>
              <a:spLocks noChangeArrowheads="1"/>
            </p:cNvSpPr>
            <p:nvPr/>
          </p:nvSpPr>
          <p:spPr bwMode="auto">
            <a:xfrm>
              <a:off x="3072" y="201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959" name="Rectangle 131"/>
            <p:cNvSpPr>
              <a:spLocks noChangeArrowheads="1"/>
            </p:cNvSpPr>
            <p:nvPr/>
          </p:nvSpPr>
          <p:spPr bwMode="auto">
            <a:xfrm>
              <a:off x="3072" y="192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960" name="Rectangle 132"/>
            <p:cNvSpPr>
              <a:spLocks noChangeArrowheads="1"/>
            </p:cNvSpPr>
            <p:nvPr/>
          </p:nvSpPr>
          <p:spPr bwMode="auto">
            <a:xfrm>
              <a:off x="2976" y="201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961" name="Rectangle 133"/>
            <p:cNvSpPr>
              <a:spLocks noChangeArrowheads="1"/>
            </p:cNvSpPr>
            <p:nvPr/>
          </p:nvSpPr>
          <p:spPr bwMode="auto">
            <a:xfrm>
              <a:off x="3168" y="172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962" name="Rectangle 134"/>
            <p:cNvSpPr>
              <a:spLocks noChangeArrowheads="1"/>
            </p:cNvSpPr>
            <p:nvPr/>
          </p:nvSpPr>
          <p:spPr bwMode="auto">
            <a:xfrm>
              <a:off x="3264" y="182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963" name="Rectangle 135"/>
            <p:cNvSpPr>
              <a:spLocks noChangeArrowheads="1"/>
            </p:cNvSpPr>
            <p:nvPr/>
          </p:nvSpPr>
          <p:spPr bwMode="auto">
            <a:xfrm>
              <a:off x="3264" y="172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964" name="Rectangle 136"/>
            <p:cNvSpPr>
              <a:spLocks noChangeArrowheads="1"/>
            </p:cNvSpPr>
            <p:nvPr/>
          </p:nvSpPr>
          <p:spPr bwMode="auto">
            <a:xfrm>
              <a:off x="3168" y="182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965" name="Rectangle 137"/>
            <p:cNvSpPr>
              <a:spLocks noChangeArrowheads="1"/>
            </p:cNvSpPr>
            <p:nvPr/>
          </p:nvSpPr>
          <p:spPr bwMode="auto">
            <a:xfrm>
              <a:off x="3360" y="172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966" name="Rectangle 138"/>
            <p:cNvSpPr>
              <a:spLocks noChangeArrowheads="1"/>
            </p:cNvSpPr>
            <p:nvPr/>
          </p:nvSpPr>
          <p:spPr bwMode="auto">
            <a:xfrm>
              <a:off x="3456" y="182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967" name="Rectangle 139"/>
            <p:cNvSpPr>
              <a:spLocks noChangeArrowheads="1"/>
            </p:cNvSpPr>
            <p:nvPr/>
          </p:nvSpPr>
          <p:spPr bwMode="auto">
            <a:xfrm>
              <a:off x="3456" y="172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968" name="Rectangle 140"/>
            <p:cNvSpPr>
              <a:spLocks noChangeArrowheads="1"/>
            </p:cNvSpPr>
            <p:nvPr/>
          </p:nvSpPr>
          <p:spPr bwMode="auto">
            <a:xfrm>
              <a:off x="3360" y="182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969" name="Rectangle 141"/>
            <p:cNvSpPr>
              <a:spLocks noChangeArrowheads="1"/>
            </p:cNvSpPr>
            <p:nvPr/>
          </p:nvSpPr>
          <p:spPr bwMode="auto">
            <a:xfrm>
              <a:off x="3168" y="192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970" name="Rectangle 142"/>
            <p:cNvSpPr>
              <a:spLocks noChangeArrowheads="1"/>
            </p:cNvSpPr>
            <p:nvPr/>
          </p:nvSpPr>
          <p:spPr bwMode="auto">
            <a:xfrm>
              <a:off x="3264" y="201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971" name="Rectangle 143"/>
            <p:cNvSpPr>
              <a:spLocks noChangeArrowheads="1"/>
            </p:cNvSpPr>
            <p:nvPr/>
          </p:nvSpPr>
          <p:spPr bwMode="auto">
            <a:xfrm>
              <a:off x="3264" y="192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972" name="Rectangle 144"/>
            <p:cNvSpPr>
              <a:spLocks noChangeArrowheads="1"/>
            </p:cNvSpPr>
            <p:nvPr/>
          </p:nvSpPr>
          <p:spPr bwMode="auto">
            <a:xfrm>
              <a:off x="3168" y="201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973" name="Rectangle 145"/>
            <p:cNvSpPr>
              <a:spLocks noChangeArrowheads="1"/>
            </p:cNvSpPr>
            <p:nvPr/>
          </p:nvSpPr>
          <p:spPr bwMode="auto">
            <a:xfrm>
              <a:off x="3360" y="192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974" name="Rectangle 146"/>
            <p:cNvSpPr>
              <a:spLocks noChangeArrowheads="1"/>
            </p:cNvSpPr>
            <p:nvPr/>
          </p:nvSpPr>
          <p:spPr bwMode="auto">
            <a:xfrm>
              <a:off x="3456" y="201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975" name="Rectangle 147"/>
            <p:cNvSpPr>
              <a:spLocks noChangeArrowheads="1"/>
            </p:cNvSpPr>
            <p:nvPr/>
          </p:nvSpPr>
          <p:spPr bwMode="auto">
            <a:xfrm>
              <a:off x="3456" y="1920"/>
              <a:ext cx="96" cy="96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976" name="Rectangle 148"/>
            <p:cNvSpPr>
              <a:spLocks noChangeArrowheads="1"/>
            </p:cNvSpPr>
            <p:nvPr/>
          </p:nvSpPr>
          <p:spPr bwMode="auto">
            <a:xfrm>
              <a:off x="3360" y="201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977" name="Rectangle 149"/>
            <p:cNvSpPr>
              <a:spLocks noChangeArrowheads="1"/>
            </p:cNvSpPr>
            <p:nvPr/>
          </p:nvSpPr>
          <p:spPr bwMode="auto">
            <a:xfrm>
              <a:off x="2016" y="211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978" name="Rectangle 150"/>
            <p:cNvSpPr>
              <a:spLocks noChangeArrowheads="1"/>
            </p:cNvSpPr>
            <p:nvPr/>
          </p:nvSpPr>
          <p:spPr bwMode="auto">
            <a:xfrm>
              <a:off x="2112" y="220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979" name="Rectangle 151"/>
            <p:cNvSpPr>
              <a:spLocks noChangeArrowheads="1"/>
            </p:cNvSpPr>
            <p:nvPr/>
          </p:nvSpPr>
          <p:spPr bwMode="auto">
            <a:xfrm>
              <a:off x="2112" y="211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980" name="Rectangle 152"/>
            <p:cNvSpPr>
              <a:spLocks noChangeArrowheads="1"/>
            </p:cNvSpPr>
            <p:nvPr/>
          </p:nvSpPr>
          <p:spPr bwMode="auto">
            <a:xfrm>
              <a:off x="2016" y="220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981" name="Rectangle 153"/>
            <p:cNvSpPr>
              <a:spLocks noChangeArrowheads="1"/>
            </p:cNvSpPr>
            <p:nvPr/>
          </p:nvSpPr>
          <p:spPr bwMode="auto">
            <a:xfrm>
              <a:off x="2208" y="211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982" name="Rectangle 154"/>
            <p:cNvSpPr>
              <a:spLocks noChangeArrowheads="1"/>
            </p:cNvSpPr>
            <p:nvPr/>
          </p:nvSpPr>
          <p:spPr bwMode="auto">
            <a:xfrm>
              <a:off x="2304" y="220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983" name="Rectangle 155"/>
            <p:cNvSpPr>
              <a:spLocks noChangeArrowheads="1"/>
            </p:cNvSpPr>
            <p:nvPr/>
          </p:nvSpPr>
          <p:spPr bwMode="auto">
            <a:xfrm>
              <a:off x="2304" y="211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984" name="Rectangle 156"/>
            <p:cNvSpPr>
              <a:spLocks noChangeArrowheads="1"/>
            </p:cNvSpPr>
            <p:nvPr/>
          </p:nvSpPr>
          <p:spPr bwMode="auto">
            <a:xfrm>
              <a:off x="2208" y="220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985" name="Rectangle 157"/>
            <p:cNvSpPr>
              <a:spLocks noChangeArrowheads="1"/>
            </p:cNvSpPr>
            <p:nvPr/>
          </p:nvSpPr>
          <p:spPr bwMode="auto">
            <a:xfrm>
              <a:off x="2016" y="230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986" name="Rectangle 158"/>
            <p:cNvSpPr>
              <a:spLocks noChangeArrowheads="1"/>
            </p:cNvSpPr>
            <p:nvPr/>
          </p:nvSpPr>
          <p:spPr bwMode="auto">
            <a:xfrm>
              <a:off x="2112" y="240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987" name="Rectangle 159"/>
            <p:cNvSpPr>
              <a:spLocks noChangeArrowheads="1"/>
            </p:cNvSpPr>
            <p:nvPr/>
          </p:nvSpPr>
          <p:spPr bwMode="auto">
            <a:xfrm>
              <a:off x="2112" y="230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988" name="Rectangle 160"/>
            <p:cNvSpPr>
              <a:spLocks noChangeArrowheads="1"/>
            </p:cNvSpPr>
            <p:nvPr/>
          </p:nvSpPr>
          <p:spPr bwMode="auto">
            <a:xfrm>
              <a:off x="2016" y="240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989" name="Rectangle 161"/>
            <p:cNvSpPr>
              <a:spLocks noChangeArrowheads="1"/>
            </p:cNvSpPr>
            <p:nvPr/>
          </p:nvSpPr>
          <p:spPr bwMode="auto">
            <a:xfrm>
              <a:off x="2208" y="230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990" name="Rectangle 162"/>
            <p:cNvSpPr>
              <a:spLocks noChangeArrowheads="1"/>
            </p:cNvSpPr>
            <p:nvPr/>
          </p:nvSpPr>
          <p:spPr bwMode="auto">
            <a:xfrm>
              <a:off x="2304" y="240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991" name="Rectangle 163"/>
            <p:cNvSpPr>
              <a:spLocks noChangeArrowheads="1"/>
            </p:cNvSpPr>
            <p:nvPr/>
          </p:nvSpPr>
          <p:spPr bwMode="auto">
            <a:xfrm>
              <a:off x="2304" y="230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992" name="Rectangle 164"/>
            <p:cNvSpPr>
              <a:spLocks noChangeArrowheads="1"/>
            </p:cNvSpPr>
            <p:nvPr/>
          </p:nvSpPr>
          <p:spPr bwMode="auto">
            <a:xfrm>
              <a:off x="2208" y="240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993" name="Rectangle 165"/>
            <p:cNvSpPr>
              <a:spLocks noChangeArrowheads="1"/>
            </p:cNvSpPr>
            <p:nvPr/>
          </p:nvSpPr>
          <p:spPr bwMode="auto">
            <a:xfrm>
              <a:off x="2400" y="211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994" name="Rectangle 166"/>
            <p:cNvSpPr>
              <a:spLocks noChangeArrowheads="1"/>
            </p:cNvSpPr>
            <p:nvPr/>
          </p:nvSpPr>
          <p:spPr bwMode="auto">
            <a:xfrm>
              <a:off x="2496" y="220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995" name="Rectangle 167"/>
            <p:cNvSpPr>
              <a:spLocks noChangeArrowheads="1"/>
            </p:cNvSpPr>
            <p:nvPr/>
          </p:nvSpPr>
          <p:spPr bwMode="auto">
            <a:xfrm>
              <a:off x="2496" y="211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996" name="Rectangle 168"/>
            <p:cNvSpPr>
              <a:spLocks noChangeArrowheads="1"/>
            </p:cNvSpPr>
            <p:nvPr/>
          </p:nvSpPr>
          <p:spPr bwMode="auto">
            <a:xfrm>
              <a:off x="2400" y="220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997" name="Rectangle 169"/>
            <p:cNvSpPr>
              <a:spLocks noChangeArrowheads="1"/>
            </p:cNvSpPr>
            <p:nvPr/>
          </p:nvSpPr>
          <p:spPr bwMode="auto">
            <a:xfrm>
              <a:off x="2592" y="211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998" name="Rectangle 170"/>
            <p:cNvSpPr>
              <a:spLocks noChangeArrowheads="1"/>
            </p:cNvSpPr>
            <p:nvPr/>
          </p:nvSpPr>
          <p:spPr bwMode="auto">
            <a:xfrm>
              <a:off x="2688" y="220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999" name="Rectangle 171"/>
            <p:cNvSpPr>
              <a:spLocks noChangeArrowheads="1"/>
            </p:cNvSpPr>
            <p:nvPr/>
          </p:nvSpPr>
          <p:spPr bwMode="auto">
            <a:xfrm>
              <a:off x="2688" y="211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5000" name="Rectangle 172"/>
            <p:cNvSpPr>
              <a:spLocks noChangeArrowheads="1"/>
            </p:cNvSpPr>
            <p:nvPr/>
          </p:nvSpPr>
          <p:spPr bwMode="auto">
            <a:xfrm>
              <a:off x="2592" y="220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5001" name="Rectangle 173"/>
            <p:cNvSpPr>
              <a:spLocks noChangeArrowheads="1"/>
            </p:cNvSpPr>
            <p:nvPr/>
          </p:nvSpPr>
          <p:spPr bwMode="auto">
            <a:xfrm>
              <a:off x="2400" y="230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5002" name="Rectangle 174"/>
            <p:cNvSpPr>
              <a:spLocks noChangeArrowheads="1"/>
            </p:cNvSpPr>
            <p:nvPr/>
          </p:nvSpPr>
          <p:spPr bwMode="auto">
            <a:xfrm>
              <a:off x="2496" y="240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5003" name="Rectangle 175"/>
            <p:cNvSpPr>
              <a:spLocks noChangeArrowheads="1"/>
            </p:cNvSpPr>
            <p:nvPr/>
          </p:nvSpPr>
          <p:spPr bwMode="auto">
            <a:xfrm>
              <a:off x="2496" y="230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5004" name="Rectangle 176"/>
            <p:cNvSpPr>
              <a:spLocks noChangeArrowheads="1"/>
            </p:cNvSpPr>
            <p:nvPr/>
          </p:nvSpPr>
          <p:spPr bwMode="auto">
            <a:xfrm>
              <a:off x="2400" y="240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5005" name="Rectangle 177"/>
            <p:cNvSpPr>
              <a:spLocks noChangeArrowheads="1"/>
            </p:cNvSpPr>
            <p:nvPr/>
          </p:nvSpPr>
          <p:spPr bwMode="auto">
            <a:xfrm>
              <a:off x="2592" y="230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5006" name="Rectangle 178"/>
            <p:cNvSpPr>
              <a:spLocks noChangeArrowheads="1"/>
            </p:cNvSpPr>
            <p:nvPr/>
          </p:nvSpPr>
          <p:spPr bwMode="auto">
            <a:xfrm>
              <a:off x="2688" y="240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5007" name="Rectangle 179"/>
            <p:cNvSpPr>
              <a:spLocks noChangeArrowheads="1"/>
            </p:cNvSpPr>
            <p:nvPr/>
          </p:nvSpPr>
          <p:spPr bwMode="auto">
            <a:xfrm>
              <a:off x="2688" y="230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5008" name="Rectangle 180"/>
            <p:cNvSpPr>
              <a:spLocks noChangeArrowheads="1"/>
            </p:cNvSpPr>
            <p:nvPr/>
          </p:nvSpPr>
          <p:spPr bwMode="auto">
            <a:xfrm>
              <a:off x="2592" y="240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5009" name="Rectangle 181"/>
            <p:cNvSpPr>
              <a:spLocks noChangeArrowheads="1"/>
            </p:cNvSpPr>
            <p:nvPr/>
          </p:nvSpPr>
          <p:spPr bwMode="auto">
            <a:xfrm>
              <a:off x="2016" y="249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5010" name="Rectangle 182"/>
            <p:cNvSpPr>
              <a:spLocks noChangeArrowheads="1"/>
            </p:cNvSpPr>
            <p:nvPr/>
          </p:nvSpPr>
          <p:spPr bwMode="auto">
            <a:xfrm>
              <a:off x="2112" y="259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5011" name="Rectangle 183"/>
            <p:cNvSpPr>
              <a:spLocks noChangeArrowheads="1"/>
            </p:cNvSpPr>
            <p:nvPr/>
          </p:nvSpPr>
          <p:spPr bwMode="auto">
            <a:xfrm>
              <a:off x="2112" y="249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5012" name="Rectangle 184"/>
            <p:cNvSpPr>
              <a:spLocks noChangeArrowheads="1"/>
            </p:cNvSpPr>
            <p:nvPr/>
          </p:nvSpPr>
          <p:spPr bwMode="auto">
            <a:xfrm>
              <a:off x="2016" y="259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5013" name="Rectangle 185"/>
            <p:cNvSpPr>
              <a:spLocks noChangeArrowheads="1"/>
            </p:cNvSpPr>
            <p:nvPr/>
          </p:nvSpPr>
          <p:spPr bwMode="auto">
            <a:xfrm>
              <a:off x="2208" y="2496"/>
              <a:ext cx="96" cy="96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5014" name="Rectangle 186"/>
            <p:cNvSpPr>
              <a:spLocks noChangeArrowheads="1"/>
            </p:cNvSpPr>
            <p:nvPr/>
          </p:nvSpPr>
          <p:spPr bwMode="auto">
            <a:xfrm>
              <a:off x="2304" y="2592"/>
              <a:ext cx="96" cy="96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5015" name="Rectangle 187"/>
            <p:cNvSpPr>
              <a:spLocks noChangeArrowheads="1"/>
            </p:cNvSpPr>
            <p:nvPr/>
          </p:nvSpPr>
          <p:spPr bwMode="auto">
            <a:xfrm>
              <a:off x="2304" y="2496"/>
              <a:ext cx="96" cy="96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5016" name="Rectangle 188"/>
            <p:cNvSpPr>
              <a:spLocks noChangeArrowheads="1"/>
            </p:cNvSpPr>
            <p:nvPr/>
          </p:nvSpPr>
          <p:spPr bwMode="auto">
            <a:xfrm>
              <a:off x="2208" y="2592"/>
              <a:ext cx="96" cy="96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5017" name="Rectangle 189"/>
            <p:cNvSpPr>
              <a:spLocks noChangeArrowheads="1"/>
            </p:cNvSpPr>
            <p:nvPr/>
          </p:nvSpPr>
          <p:spPr bwMode="auto">
            <a:xfrm>
              <a:off x="2016" y="268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5018" name="Rectangle 190"/>
            <p:cNvSpPr>
              <a:spLocks noChangeArrowheads="1"/>
            </p:cNvSpPr>
            <p:nvPr/>
          </p:nvSpPr>
          <p:spPr bwMode="auto">
            <a:xfrm>
              <a:off x="2112" y="278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5019" name="Rectangle 191"/>
            <p:cNvSpPr>
              <a:spLocks noChangeArrowheads="1"/>
            </p:cNvSpPr>
            <p:nvPr/>
          </p:nvSpPr>
          <p:spPr bwMode="auto">
            <a:xfrm>
              <a:off x="2112" y="268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5020" name="Rectangle 192"/>
            <p:cNvSpPr>
              <a:spLocks noChangeArrowheads="1"/>
            </p:cNvSpPr>
            <p:nvPr/>
          </p:nvSpPr>
          <p:spPr bwMode="auto">
            <a:xfrm>
              <a:off x="2016" y="278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5021" name="Rectangle 193"/>
            <p:cNvSpPr>
              <a:spLocks noChangeArrowheads="1"/>
            </p:cNvSpPr>
            <p:nvPr/>
          </p:nvSpPr>
          <p:spPr bwMode="auto">
            <a:xfrm>
              <a:off x="2208" y="268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5022" name="Rectangle 194"/>
            <p:cNvSpPr>
              <a:spLocks noChangeArrowheads="1"/>
            </p:cNvSpPr>
            <p:nvPr/>
          </p:nvSpPr>
          <p:spPr bwMode="auto">
            <a:xfrm>
              <a:off x="2304" y="278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5023" name="Rectangle 195"/>
            <p:cNvSpPr>
              <a:spLocks noChangeArrowheads="1"/>
            </p:cNvSpPr>
            <p:nvPr/>
          </p:nvSpPr>
          <p:spPr bwMode="auto">
            <a:xfrm>
              <a:off x="2304" y="268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5024" name="Rectangle 196"/>
            <p:cNvSpPr>
              <a:spLocks noChangeArrowheads="1"/>
            </p:cNvSpPr>
            <p:nvPr/>
          </p:nvSpPr>
          <p:spPr bwMode="auto">
            <a:xfrm>
              <a:off x="2208" y="278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5025" name="Rectangle 197"/>
            <p:cNvSpPr>
              <a:spLocks noChangeArrowheads="1"/>
            </p:cNvSpPr>
            <p:nvPr/>
          </p:nvSpPr>
          <p:spPr bwMode="auto">
            <a:xfrm>
              <a:off x="2400" y="249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5026" name="Rectangle 198"/>
            <p:cNvSpPr>
              <a:spLocks noChangeArrowheads="1"/>
            </p:cNvSpPr>
            <p:nvPr/>
          </p:nvSpPr>
          <p:spPr bwMode="auto">
            <a:xfrm>
              <a:off x="2496" y="259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5027" name="Rectangle 199"/>
            <p:cNvSpPr>
              <a:spLocks noChangeArrowheads="1"/>
            </p:cNvSpPr>
            <p:nvPr/>
          </p:nvSpPr>
          <p:spPr bwMode="auto">
            <a:xfrm>
              <a:off x="2496" y="249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5028" name="Rectangle 200"/>
            <p:cNvSpPr>
              <a:spLocks noChangeArrowheads="1"/>
            </p:cNvSpPr>
            <p:nvPr/>
          </p:nvSpPr>
          <p:spPr bwMode="auto">
            <a:xfrm>
              <a:off x="2400" y="259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5029" name="Rectangle 201"/>
            <p:cNvSpPr>
              <a:spLocks noChangeArrowheads="1"/>
            </p:cNvSpPr>
            <p:nvPr/>
          </p:nvSpPr>
          <p:spPr bwMode="auto">
            <a:xfrm>
              <a:off x="2592" y="249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5030" name="Rectangle 202"/>
            <p:cNvSpPr>
              <a:spLocks noChangeArrowheads="1"/>
            </p:cNvSpPr>
            <p:nvPr/>
          </p:nvSpPr>
          <p:spPr bwMode="auto">
            <a:xfrm>
              <a:off x="2688" y="259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5031" name="Rectangle 203"/>
            <p:cNvSpPr>
              <a:spLocks noChangeArrowheads="1"/>
            </p:cNvSpPr>
            <p:nvPr/>
          </p:nvSpPr>
          <p:spPr bwMode="auto">
            <a:xfrm>
              <a:off x="2688" y="249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5032" name="Rectangle 204"/>
            <p:cNvSpPr>
              <a:spLocks noChangeArrowheads="1"/>
            </p:cNvSpPr>
            <p:nvPr/>
          </p:nvSpPr>
          <p:spPr bwMode="auto">
            <a:xfrm>
              <a:off x="2592" y="259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5033" name="Rectangle 205"/>
            <p:cNvSpPr>
              <a:spLocks noChangeArrowheads="1"/>
            </p:cNvSpPr>
            <p:nvPr/>
          </p:nvSpPr>
          <p:spPr bwMode="auto">
            <a:xfrm>
              <a:off x="2400" y="268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5034" name="Rectangle 206"/>
            <p:cNvSpPr>
              <a:spLocks noChangeArrowheads="1"/>
            </p:cNvSpPr>
            <p:nvPr/>
          </p:nvSpPr>
          <p:spPr bwMode="auto">
            <a:xfrm>
              <a:off x="2496" y="278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5035" name="Rectangle 207"/>
            <p:cNvSpPr>
              <a:spLocks noChangeArrowheads="1"/>
            </p:cNvSpPr>
            <p:nvPr/>
          </p:nvSpPr>
          <p:spPr bwMode="auto">
            <a:xfrm>
              <a:off x="2496" y="268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5036" name="Rectangle 208"/>
            <p:cNvSpPr>
              <a:spLocks noChangeArrowheads="1"/>
            </p:cNvSpPr>
            <p:nvPr/>
          </p:nvSpPr>
          <p:spPr bwMode="auto">
            <a:xfrm>
              <a:off x="2400" y="278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5037" name="Rectangle 209"/>
            <p:cNvSpPr>
              <a:spLocks noChangeArrowheads="1"/>
            </p:cNvSpPr>
            <p:nvPr/>
          </p:nvSpPr>
          <p:spPr bwMode="auto">
            <a:xfrm>
              <a:off x="2592" y="268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5038" name="Rectangle 210"/>
            <p:cNvSpPr>
              <a:spLocks noChangeArrowheads="1"/>
            </p:cNvSpPr>
            <p:nvPr/>
          </p:nvSpPr>
          <p:spPr bwMode="auto">
            <a:xfrm>
              <a:off x="2688" y="278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5039" name="Rectangle 211"/>
            <p:cNvSpPr>
              <a:spLocks noChangeArrowheads="1"/>
            </p:cNvSpPr>
            <p:nvPr/>
          </p:nvSpPr>
          <p:spPr bwMode="auto">
            <a:xfrm>
              <a:off x="2688" y="268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5040" name="Rectangle 212"/>
            <p:cNvSpPr>
              <a:spLocks noChangeArrowheads="1"/>
            </p:cNvSpPr>
            <p:nvPr/>
          </p:nvSpPr>
          <p:spPr bwMode="auto">
            <a:xfrm>
              <a:off x="2592" y="278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5041" name="Rectangle 213"/>
            <p:cNvSpPr>
              <a:spLocks noChangeArrowheads="1"/>
            </p:cNvSpPr>
            <p:nvPr/>
          </p:nvSpPr>
          <p:spPr bwMode="auto">
            <a:xfrm>
              <a:off x="2784" y="211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5042" name="Rectangle 214"/>
            <p:cNvSpPr>
              <a:spLocks noChangeArrowheads="1"/>
            </p:cNvSpPr>
            <p:nvPr/>
          </p:nvSpPr>
          <p:spPr bwMode="auto">
            <a:xfrm>
              <a:off x="2880" y="220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5043" name="Rectangle 215"/>
            <p:cNvSpPr>
              <a:spLocks noChangeArrowheads="1"/>
            </p:cNvSpPr>
            <p:nvPr/>
          </p:nvSpPr>
          <p:spPr bwMode="auto">
            <a:xfrm>
              <a:off x="2880" y="211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5044" name="Rectangle 216"/>
            <p:cNvSpPr>
              <a:spLocks noChangeArrowheads="1"/>
            </p:cNvSpPr>
            <p:nvPr/>
          </p:nvSpPr>
          <p:spPr bwMode="auto">
            <a:xfrm>
              <a:off x="2784" y="220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5045" name="Rectangle 217"/>
            <p:cNvSpPr>
              <a:spLocks noChangeArrowheads="1"/>
            </p:cNvSpPr>
            <p:nvPr/>
          </p:nvSpPr>
          <p:spPr bwMode="auto">
            <a:xfrm>
              <a:off x="2976" y="211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5046" name="Rectangle 218"/>
            <p:cNvSpPr>
              <a:spLocks noChangeArrowheads="1"/>
            </p:cNvSpPr>
            <p:nvPr/>
          </p:nvSpPr>
          <p:spPr bwMode="auto">
            <a:xfrm>
              <a:off x="3072" y="2208"/>
              <a:ext cx="96" cy="96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5047" name="Rectangle 219"/>
            <p:cNvSpPr>
              <a:spLocks noChangeArrowheads="1"/>
            </p:cNvSpPr>
            <p:nvPr/>
          </p:nvSpPr>
          <p:spPr bwMode="auto">
            <a:xfrm>
              <a:off x="3072" y="211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5048" name="Rectangle 220"/>
            <p:cNvSpPr>
              <a:spLocks noChangeArrowheads="1"/>
            </p:cNvSpPr>
            <p:nvPr/>
          </p:nvSpPr>
          <p:spPr bwMode="auto">
            <a:xfrm>
              <a:off x="2976" y="220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5049" name="Rectangle 221"/>
            <p:cNvSpPr>
              <a:spLocks noChangeArrowheads="1"/>
            </p:cNvSpPr>
            <p:nvPr/>
          </p:nvSpPr>
          <p:spPr bwMode="auto">
            <a:xfrm>
              <a:off x="2784" y="230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5050" name="Rectangle 222"/>
            <p:cNvSpPr>
              <a:spLocks noChangeArrowheads="1"/>
            </p:cNvSpPr>
            <p:nvPr/>
          </p:nvSpPr>
          <p:spPr bwMode="auto">
            <a:xfrm>
              <a:off x="2880" y="240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5051" name="Rectangle 223"/>
            <p:cNvSpPr>
              <a:spLocks noChangeArrowheads="1"/>
            </p:cNvSpPr>
            <p:nvPr/>
          </p:nvSpPr>
          <p:spPr bwMode="auto">
            <a:xfrm>
              <a:off x="2880" y="230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5052" name="Rectangle 224"/>
            <p:cNvSpPr>
              <a:spLocks noChangeArrowheads="1"/>
            </p:cNvSpPr>
            <p:nvPr/>
          </p:nvSpPr>
          <p:spPr bwMode="auto">
            <a:xfrm>
              <a:off x="2784" y="240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5053" name="Rectangle 225"/>
            <p:cNvSpPr>
              <a:spLocks noChangeArrowheads="1"/>
            </p:cNvSpPr>
            <p:nvPr/>
          </p:nvSpPr>
          <p:spPr bwMode="auto">
            <a:xfrm>
              <a:off x="2976" y="230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5054" name="Rectangle 226"/>
            <p:cNvSpPr>
              <a:spLocks noChangeArrowheads="1"/>
            </p:cNvSpPr>
            <p:nvPr/>
          </p:nvSpPr>
          <p:spPr bwMode="auto">
            <a:xfrm>
              <a:off x="3072" y="240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5055" name="Rectangle 227"/>
            <p:cNvSpPr>
              <a:spLocks noChangeArrowheads="1"/>
            </p:cNvSpPr>
            <p:nvPr/>
          </p:nvSpPr>
          <p:spPr bwMode="auto">
            <a:xfrm>
              <a:off x="3072" y="230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8128" name="Rectangle 228"/>
            <p:cNvSpPr>
              <a:spLocks noChangeArrowheads="1"/>
            </p:cNvSpPr>
            <p:nvPr/>
          </p:nvSpPr>
          <p:spPr bwMode="auto">
            <a:xfrm>
              <a:off x="2976" y="240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8129" name="Rectangle 229"/>
            <p:cNvSpPr>
              <a:spLocks noChangeArrowheads="1"/>
            </p:cNvSpPr>
            <p:nvPr/>
          </p:nvSpPr>
          <p:spPr bwMode="auto">
            <a:xfrm>
              <a:off x="3168" y="211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8130" name="Rectangle 230"/>
            <p:cNvSpPr>
              <a:spLocks noChangeArrowheads="1"/>
            </p:cNvSpPr>
            <p:nvPr/>
          </p:nvSpPr>
          <p:spPr bwMode="auto">
            <a:xfrm>
              <a:off x="3264" y="2208"/>
              <a:ext cx="96" cy="96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8131" name="Rectangle 231"/>
            <p:cNvSpPr>
              <a:spLocks noChangeArrowheads="1"/>
            </p:cNvSpPr>
            <p:nvPr/>
          </p:nvSpPr>
          <p:spPr bwMode="auto">
            <a:xfrm>
              <a:off x="3264" y="211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8132" name="Rectangle 232"/>
            <p:cNvSpPr>
              <a:spLocks noChangeArrowheads="1"/>
            </p:cNvSpPr>
            <p:nvPr/>
          </p:nvSpPr>
          <p:spPr bwMode="auto">
            <a:xfrm>
              <a:off x="3168" y="2208"/>
              <a:ext cx="96" cy="96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8133" name="Rectangle 233"/>
            <p:cNvSpPr>
              <a:spLocks noChangeArrowheads="1"/>
            </p:cNvSpPr>
            <p:nvPr/>
          </p:nvSpPr>
          <p:spPr bwMode="auto">
            <a:xfrm>
              <a:off x="3360" y="211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8134" name="Rectangle 234"/>
            <p:cNvSpPr>
              <a:spLocks noChangeArrowheads="1"/>
            </p:cNvSpPr>
            <p:nvPr/>
          </p:nvSpPr>
          <p:spPr bwMode="auto">
            <a:xfrm>
              <a:off x="3456" y="220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8135" name="Rectangle 235"/>
            <p:cNvSpPr>
              <a:spLocks noChangeArrowheads="1"/>
            </p:cNvSpPr>
            <p:nvPr/>
          </p:nvSpPr>
          <p:spPr bwMode="auto">
            <a:xfrm>
              <a:off x="3456" y="211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8136" name="Rectangle 236"/>
            <p:cNvSpPr>
              <a:spLocks noChangeArrowheads="1"/>
            </p:cNvSpPr>
            <p:nvPr/>
          </p:nvSpPr>
          <p:spPr bwMode="auto">
            <a:xfrm>
              <a:off x="3360" y="220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8137" name="Rectangle 237"/>
            <p:cNvSpPr>
              <a:spLocks noChangeArrowheads="1"/>
            </p:cNvSpPr>
            <p:nvPr/>
          </p:nvSpPr>
          <p:spPr bwMode="auto">
            <a:xfrm>
              <a:off x="3168" y="230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8138" name="Rectangle 238"/>
            <p:cNvSpPr>
              <a:spLocks noChangeArrowheads="1"/>
            </p:cNvSpPr>
            <p:nvPr/>
          </p:nvSpPr>
          <p:spPr bwMode="auto">
            <a:xfrm>
              <a:off x="3264" y="240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8139" name="Rectangle 239"/>
            <p:cNvSpPr>
              <a:spLocks noChangeArrowheads="1"/>
            </p:cNvSpPr>
            <p:nvPr/>
          </p:nvSpPr>
          <p:spPr bwMode="auto">
            <a:xfrm>
              <a:off x="3264" y="230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8140" name="Rectangle 240"/>
            <p:cNvSpPr>
              <a:spLocks noChangeArrowheads="1"/>
            </p:cNvSpPr>
            <p:nvPr/>
          </p:nvSpPr>
          <p:spPr bwMode="auto">
            <a:xfrm>
              <a:off x="3168" y="240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8141" name="Rectangle 241"/>
            <p:cNvSpPr>
              <a:spLocks noChangeArrowheads="1"/>
            </p:cNvSpPr>
            <p:nvPr/>
          </p:nvSpPr>
          <p:spPr bwMode="auto">
            <a:xfrm>
              <a:off x="3360" y="230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8142" name="Rectangle 242"/>
            <p:cNvSpPr>
              <a:spLocks noChangeArrowheads="1"/>
            </p:cNvSpPr>
            <p:nvPr/>
          </p:nvSpPr>
          <p:spPr bwMode="auto">
            <a:xfrm>
              <a:off x="3456" y="240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8143" name="Rectangle 243"/>
            <p:cNvSpPr>
              <a:spLocks noChangeArrowheads="1"/>
            </p:cNvSpPr>
            <p:nvPr/>
          </p:nvSpPr>
          <p:spPr bwMode="auto">
            <a:xfrm>
              <a:off x="3456" y="230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8144" name="Rectangle 244"/>
            <p:cNvSpPr>
              <a:spLocks noChangeArrowheads="1"/>
            </p:cNvSpPr>
            <p:nvPr/>
          </p:nvSpPr>
          <p:spPr bwMode="auto">
            <a:xfrm>
              <a:off x="3360" y="240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8145" name="Rectangle 245"/>
            <p:cNvSpPr>
              <a:spLocks noChangeArrowheads="1"/>
            </p:cNvSpPr>
            <p:nvPr/>
          </p:nvSpPr>
          <p:spPr bwMode="auto">
            <a:xfrm>
              <a:off x="2784" y="249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8146" name="Rectangle 246"/>
            <p:cNvSpPr>
              <a:spLocks noChangeArrowheads="1"/>
            </p:cNvSpPr>
            <p:nvPr/>
          </p:nvSpPr>
          <p:spPr bwMode="auto">
            <a:xfrm>
              <a:off x="2880" y="259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8147" name="Rectangle 247"/>
            <p:cNvSpPr>
              <a:spLocks noChangeArrowheads="1"/>
            </p:cNvSpPr>
            <p:nvPr/>
          </p:nvSpPr>
          <p:spPr bwMode="auto">
            <a:xfrm>
              <a:off x="2880" y="249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8148" name="Rectangle 248"/>
            <p:cNvSpPr>
              <a:spLocks noChangeArrowheads="1"/>
            </p:cNvSpPr>
            <p:nvPr/>
          </p:nvSpPr>
          <p:spPr bwMode="auto">
            <a:xfrm>
              <a:off x="2784" y="259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8149" name="Rectangle 249"/>
            <p:cNvSpPr>
              <a:spLocks noChangeArrowheads="1"/>
            </p:cNvSpPr>
            <p:nvPr/>
          </p:nvSpPr>
          <p:spPr bwMode="auto">
            <a:xfrm>
              <a:off x="2976" y="249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8150" name="Rectangle 250"/>
            <p:cNvSpPr>
              <a:spLocks noChangeArrowheads="1"/>
            </p:cNvSpPr>
            <p:nvPr/>
          </p:nvSpPr>
          <p:spPr bwMode="auto">
            <a:xfrm>
              <a:off x="3072" y="259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8151" name="Rectangle 251"/>
            <p:cNvSpPr>
              <a:spLocks noChangeArrowheads="1"/>
            </p:cNvSpPr>
            <p:nvPr/>
          </p:nvSpPr>
          <p:spPr bwMode="auto">
            <a:xfrm>
              <a:off x="3072" y="249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8152" name="Rectangle 252"/>
            <p:cNvSpPr>
              <a:spLocks noChangeArrowheads="1"/>
            </p:cNvSpPr>
            <p:nvPr/>
          </p:nvSpPr>
          <p:spPr bwMode="auto">
            <a:xfrm>
              <a:off x="2976" y="259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8153" name="Rectangle 253"/>
            <p:cNvSpPr>
              <a:spLocks noChangeArrowheads="1"/>
            </p:cNvSpPr>
            <p:nvPr/>
          </p:nvSpPr>
          <p:spPr bwMode="auto">
            <a:xfrm>
              <a:off x="2784" y="268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8154" name="Rectangle 254"/>
            <p:cNvSpPr>
              <a:spLocks noChangeArrowheads="1"/>
            </p:cNvSpPr>
            <p:nvPr/>
          </p:nvSpPr>
          <p:spPr bwMode="auto">
            <a:xfrm>
              <a:off x="2880" y="278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8155" name="Rectangle 255"/>
            <p:cNvSpPr>
              <a:spLocks noChangeArrowheads="1"/>
            </p:cNvSpPr>
            <p:nvPr/>
          </p:nvSpPr>
          <p:spPr bwMode="auto">
            <a:xfrm>
              <a:off x="2880" y="268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8156" name="Rectangle 256"/>
            <p:cNvSpPr>
              <a:spLocks noChangeArrowheads="1"/>
            </p:cNvSpPr>
            <p:nvPr/>
          </p:nvSpPr>
          <p:spPr bwMode="auto">
            <a:xfrm>
              <a:off x="2784" y="278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8157" name="Rectangle 257"/>
            <p:cNvSpPr>
              <a:spLocks noChangeArrowheads="1"/>
            </p:cNvSpPr>
            <p:nvPr/>
          </p:nvSpPr>
          <p:spPr bwMode="auto">
            <a:xfrm>
              <a:off x="2976" y="268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8158" name="Rectangle 258"/>
            <p:cNvSpPr>
              <a:spLocks noChangeArrowheads="1"/>
            </p:cNvSpPr>
            <p:nvPr/>
          </p:nvSpPr>
          <p:spPr bwMode="auto">
            <a:xfrm>
              <a:off x="3072" y="278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8159" name="Rectangle 259"/>
            <p:cNvSpPr>
              <a:spLocks noChangeArrowheads="1"/>
            </p:cNvSpPr>
            <p:nvPr/>
          </p:nvSpPr>
          <p:spPr bwMode="auto">
            <a:xfrm>
              <a:off x="3072" y="268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8160" name="Rectangle 260"/>
            <p:cNvSpPr>
              <a:spLocks noChangeArrowheads="1"/>
            </p:cNvSpPr>
            <p:nvPr/>
          </p:nvSpPr>
          <p:spPr bwMode="auto">
            <a:xfrm>
              <a:off x="2976" y="278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8161" name="Rectangle 261"/>
            <p:cNvSpPr>
              <a:spLocks noChangeArrowheads="1"/>
            </p:cNvSpPr>
            <p:nvPr/>
          </p:nvSpPr>
          <p:spPr bwMode="auto">
            <a:xfrm>
              <a:off x="3168" y="249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8162" name="Rectangle 262"/>
            <p:cNvSpPr>
              <a:spLocks noChangeArrowheads="1"/>
            </p:cNvSpPr>
            <p:nvPr/>
          </p:nvSpPr>
          <p:spPr bwMode="auto">
            <a:xfrm>
              <a:off x="3264" y="259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8163" name="Rectangle 263"/>
            <p:cNvSpPr>
              <a:spLocks noChangeArrowheads="1"/>
            </p:cNvSpPr>
            <p:nvPr/>
          </p:nvSpPr>
          <p:spPr bwMode="auto">
            <a:xfrm>
              <a:off x="3264" y="249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8164" name="Rectangle 264"/>
            <p:cNvSpPr>
              <a:spLocks noChangeArrowheads="1"/>
            </p:cNvSpPr>
            <p:nvPr/>
          </p:nvSpPr>
          <p:spPr bwMode="auto">
            <a:xfrm>
              <a:off x="3168" y="259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8165" name="Rectangle 265"/>
            <p:cNvSpPr>
              <a:spLocks noChangeArrowheads="1"/>
            </p:cNvSpPr>
            <p:nvPr/>
          </p:nvSpPr>
          <p:spPr bwMode="auto">
            <a:xfrm>
              <a:off x="3360" y="249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8166" name="Rectangle 266"/>
            <p:cNvSpPr>
              <a:spLocks noChangeArrowheads="1"/>
            </p:cNvSpPr>
            <p:nvPr/>
          </p:nvSpPr>
          <p:spPr bwMode="auto">
            <a:xfrm>
              <a:off x="3456" y="259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8167" name="Rectangle 267"/>
            <p:cNvSpPr>
              <a:spLocks noChangeArrowheads="1"/>
            </p:cNvSpPr>
            <p:nvPr/>
          </p:nvSpPr>
          <p:spPr bwMode="auto">
            <a:xfrm>
              <a:off x="3456" y="249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8168" name="Rectangle 268"/>
            <p:cNvSpPr>
              <a:spLocks noChangeArrowheads="1"/>
            </p:cNvSpPr>
            <p:nvPr/>
          </p:nvSpPr>
          <p:spPr bwMode="auto">
            <a:xfrm>
              <a:off x="3360" y="259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8169" name="Rectangle 269"/>
            <p:cNvSpPr>
              <a:spLocks noChangeArrowheads="1"/>
            </p:cNvSpPr>
            <p:nvPr/>
          </p:nvSpPr>
          <p:spPr bwMode="auto">
            <a:xfrm>
              <a:off x="3168" y="268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8170" name="Rectangle 270"/>
            <p:cNvSpPr>
              <a:spLocks noChangeArrowheads="1"/>
            </p:cNvSpPr>
            <p:nvPr/>
          </p:nvSpPr>
          <p:spPr bwMode="auto">
            <a:xfrm>
              <a:off x="3264" y="278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8171" name="Rectangle 271"/>
            <p:cNvSpPr>
              <a:spLocks noChangeArrowheads="1"/>
            </p:cNvSpPr>
            <p:nvPr/>
          </p:nvSpPr>
          <p:spPr bwMode="auto">
            <a:xfrm>
              <a:off x="3264" y="268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8172" name="Rectangle 272"/>
            <p:cNvSpPr>
              <a:spLocks noChangeArrowheads="1"/>
            </p:cNvSpPr>
            <p:nvPr/>
          </p:nvSpPr>
          <p:spPr bwMode="auto">
            <a:xfrm>
              <a:off x="3168" y="278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8173" name="Rectangle 273"/>
            <p:cNvSpPr>
              <a:spLocks noChangeArrowheads="1"/>
            </p:cNvSpPr>
            <p:nvPr/>
          </p:nvSpPr>
          <p:spPr bwMode="auto">
            <a:xfrm>
              <a:off x="3360" y="268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8174" name="Rectangle 274"/>
            <p:cNvSpPr>
              <a:spLocks noChangeArrowheads="1"/>
            </p:cNvSpPr>
            <p:nvPr/>
          </p:nvSpPr>
          <p:spPr bwMode="auto">
            <a:xfrm>
              <a:off x="3456" y="278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8175" name="Rectangle 275"/>
            <p:cNvSpPr>
              <a:spLocks noChangeArrowheads="1"/>
            </p:cNvSpPr>
            <p:nvPr/>
          </p:nvSpPr>
          <p:spPr bwMode="auto">
            <a:xfrm>
              <a:off x="3456" y="268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8176" name="Rectangle 276"/>
            <p:cNvSpPr>
              <a:spLocks noChangeArrowheads="1"/>
            </p:cNvSpPr>
            <p:nvPr/>
          </p:nvSpPr>
          <p:spPr bwMode="auto">
            <a:xfrm>
              <a:off x="3360" y="278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</p:grpSp>
      <p:grpSp>
        <p:nvGrpSpPr>
          <p:cNvPr id="44040" name="Group 277"/>
          <p:cNvGrpSpPr>
            <a:grpSpLocks/>
          </p:cNvGrpSpPr>
          <p:nvPr/>
        </p:nvGrpSpPr>
        <p:grpSpPr bwMode="auto">
          <a:xfrm>
            <a:off x="6741925" y="2371711"/>
            <a:ext cx="1406525" cy="1524000"/>
            <a:chOff x="2496" y="528"/>
            <a:chExt cx="1536" cy="1536"/>
          </a:xfrm>
        </p:grpSpPr>
        <p:sp>
          <p:nvSpPr>
            <p:cNvPr id="44593" name="Rectangle 278"/>
            <p:cNvSpPr>
              <a:spLocks noChangeArrowheads="1"/>
            </p:cNvSpPr>
            <p:nvPr/>
          </p:nvSpPr>
          <p:spPr bwMode="auto">
            <a:xfrm>
              <a:off x="2496" y="52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594" name="Rectangle 279"/>
            <p:cNvSpPr>
              <a:spLocks noChangeArrowheads="1"/>
            </p:cNvSpPr>
            <p:nvPr/>
          </p:nvSpPr>
          <p:spPr bwMode="auto">
            <a:xfrm>
              <a:off x="2592" y="62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595" name="Rectangle 280"/>
            <p:cNvSpPr>
              <a:spLocks noChangeArrowheads="1"/>
            </p:cNvSpPr>
            <p:nvPr/>
          </p:nvSpPr>
          <p:spPr bwMode="auto">
            <a:xfrm>
              <a:off x="2592" y="52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596" name="Rectangle 281"/>
            <p:cNvSpPr>
              <a:spLocks noChangeArrowheads="1"/>
            </p:cNvSpPr>
            <p:nvPr/>
          </p:nvSpPr>
          <p:spPr bwMode="auto">
            <a:xfrm>
              <a:off x="2496" y="62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597" name="Rectangle 282"/>
            <p:cNvSpPr>
              <a:spLocks noChangeArrowheads="1"/>
            </p:cNvSpPr>
            <p:nvPr/>
          </p:nvSpPr>
          <p:spPr bwMode="auto">
            <a:xfrm>
              <a:off x="2688" y="52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598" name="Rectangle 283"/>
            <p:cNvSpPr>
              <a:spLocks noChangeArrowheads="1"/>
            </p:cNvSpPr>
            <p:nvPr/>
          </p:nvSpPr>
          <p:spPr bwMode="auto">
            <a:xfrm>
              <a:off x="2784" y="62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599" name="Rectangle 284"/>
            <p:cNvSpPr>
              <a:spLocks noChangeArrowheads="1"/>
            </p:cNvSpPr>
            <p:nvPr/>
          </p:nvSpPr>
          <p:spPr bwMode="auto">
            <a:xfrm>
              <a:off x="2784" y="52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600" name="Rectangle 285"/>
            <p:cNvSpPr>
              <a:spLocks noChangeArrowheads="1"/>
            </p:cNvSpPr>
            <p:nvPr/>
          </p:nvSpPr>
          <p:spPr bwMode="auto">
            <a:xfrm>
              <a:off x="2688" y="62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601" name="Rectangle 286"/>
            <p:cNvSpPr>
              <a:spLocks noChangeArrowheads="1"/>
            </p:cNvSpPr>
            <p:nvPr/>
          </p:nvSpPr>
          <p:spPr bwMode="auto">
            <a:xfrm>
              <a:off x="2496" y="72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602" name="Rectangle 287"/>
            <p:cNvSpPr>
              <a:spLocks noChangeArrowheads="1"/>
            </p:cNvSpPr>
            <p:nvPr/>
          </p:nvSpPr>
          <p:spPr bwMode="auto">
            <a:xfrm>
              <a:off x="2592" y="81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603" name="Rectangle 288"/>
            <p:cNvSpPr>
              <a:spLocks noChangeArrowheads="1"/>
            </p:cNvSpPr>
            <p:nvPr/>
          </p:nvSpPr>
          <p:spPr bwMode="auto">
            <a:xfrm>
              <a:off x="2592" y="72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604" name="Rectangle 289"/>
            <p:cNvSpPr>
              <a:spLocks noChangeArrowheads="1"/>
            </p:cNvSpPr>
            <p:nvPr/>
          </p:nvSpPr>
          <p:spPr bwMode="auto">
            <a:xfrm>
              <a:off x="2496" y="81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605" name="Rectangle 290"/>
            <p:cNvSpPr>
              <a:spLocks noChangeArrowheads="1"/>
            </p:cNvSpPr>
            <p:nvPr/>
          </p:nvSpPr>
          <p:spPr bwMode="auto">
            <a:xfrm>
              <a:off x="2688" y="72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606" name="Rectangle 291"/>
            <p:cNvSpPr>
              <a:spLocks noChangeArrowheads="1"/>
            </p:cNvSpPr>
            <p:nvPr/>
          </p:nvSpPr>
          <p:spPr bwMode="auto">
            <a:xfrm>
              <a:off x="2784" y="81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607" name="Rectangle 292"/>
            <p:cNvSpPr>
              <a:spLocks noChangeArrowheads="1"/>
            </p:cNvSpPr>
            <p:nvPr/>
          </p:nvSpPr>
          <p:spPr bwMode="auto">
            <a:xfrm>
              <a:off x="2784" y="72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608" name="Rectangle 293"/>
            <p:cNvSpPr>
              <a:spLocks noChangeArrowheads="1"/>
            </p:cNvSpPr>
            <p:nvPr/>
          </p:nvSpPr>
          <p:spPr bwMode="auto">
            <a:xfrm>
              <a:off x="2688" y="81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609" name="Rectangle 294"/>
            <p:cNvSpPr>
              <a:spLocks noChangeArrowheads="1"/>
            </p:cNvSpPr>
            <p:nvPr/>
          </p:nvSpPr>
          <p:spPr bwMode="auto">
            <a:xfrm>
              <a:off x="2880" y="52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610" name="Rectangle 295"/>
            <p:cNvSpPr>
              <a:spLocks noChangeArrowheads="1"/>
            </p:cNvSpPr>
            <p:nvPr/>
          </p:nvSpPr>
          <p:spPr bwMode="auto">
            <a:xfrm>
              <a:off x="2976" y="62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611" name="Rectangle 296"/>
            <p:cNvSpPr>
              <a:spLocks noChangeArrowheads="1"/>
            </p:cNvSpPr>
            <p:nvPr/>
          </p:nvSpPr>
          <p:spPr bwMode="auto">
            <a:xfrm>
              <a:off x="2976" y="52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612" name="Rectangle 297"/>
            <p:cNvSpPr>
              <a:spLocks noChangeArrowheads="1"/>
            </p:cNvSpPr>
            <p:nvPr/>
          </p:nvSpPr>
          <p:spPr bwMode="auto">
            <a:xfrm>
              <a:off x="2880" y="62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613" name="Rectangle 298"/>
            <p:cNvSpPr>
              <a:spLocks noChangeArrowheads="1"/>
            </p:cNvSpPr>
            <p:nvPr/>
          </p:nvSpPr>
          <p:spPr bwMode="auto">
            <a:xfrm>
              <a:off x="3072" y="52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614" name="Rectangle 299"/>
            <p:cNvSpPr>
              <a:spLocks noChangeArrowheads="1"/>
            </p:cNvSpPr>
            <p:nvPr/>
          </p:nvSpPr>
          <p:spPr bwMode="auto">
            <a:xfrm>
              <a:off x="3168" y="62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615" name="Rectangle 300"/>
            <p:cNvSpPr>
              <a:spLocks noChangeArrowheads="1"/>
            </p:cNvSpPr>
            <p:nvPr/>
          </p:nvSpPr>
          <p:spPr bwMode="auto">
            <a:xfrm>
              <a:off x="3168" y="52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616" name="Rectangle 301"/>
            <p:cNvSpPr>
              <a:spLocks noChangeArrowheads="1"/>
            </p:cNvSpPr>
            <p:nvPr/>
          </p:nvSpPr>
          <p:spPr bwMode="auto">
            <a:xfrm>
              <a:off x="3072" y="62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617" name="Rectangle 302"/>
            <p:cNvSpPr>
              <a:spLocks noChangeArrowheads="1"/>
            </p:cNvSpPr>
            <p:nvPr/>
          </p:nvSpPr>
          <p:spPr bwMode="auto">
            <a:xfrm>
              <a:off x="2880" y="72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618" name="Rectangle 303"/>
            <p:cNvSpPr>
              <a:spLocks noChangeArrowheads="1"/>
            </p:cNvSpPr>
            <p:nvPr/>
          </p:nvSpPr>
          <p:spPr bwMode="auto">
            <a:xfrm>
              <a:off x="2976" y="816"/>
              <a:ext cx="96" cy="96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619" name="Rectangle 304"/>
            <p:cNvSpPr>
              <a:spLocks noChangeArrowheads="1"/>
            </p:cNvSpPr>
            <p:nvPr/>
          </p:nvSpPr>
          <p:spPr bwMode="auto">
            <a:xfrm>
              <a:off x="2976" y="72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620" name="Rectangle 305"/>
            <p:cNvSpPr>
              <a:spLocks noChangeArrowheads="1"/>
            </p:cNvSpPr>
            <p:nvPr/>
          </p:nvSpPr>
          <p:spPr bwMode="auto">
            <a:xfrm>
              <a:off x="2880" y="816"/>
              <a:ext cx="96" cy="96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621" name="Rectangle 306"/>
            <p:cNvSpPr>
              <a:spLocks noChangeArrowheads="1"/>
            </p:cNvSpPr>
            <p:nvPr/>
          </p:nvSpPr>
          <p:spPr bwMode="auto">
            <a:xfrm>
              <a:off x="3072" y="72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622" name="Rectangle 307"/>
            <p:cNvSpPr>
              <a:spLocks noChangeArrowheads="1"/>
            </p:cNvSpPr>
            <p:nvPr/>
          </p:nvSpPr>
          <p:spPr bwMode="auto">
            <a:xfrm>
              <a:off x="3168" y="81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623" name="Rectangle 308"/>
            <p:cNvSpPr>
              <a:spLocks noChangeArrowheads="1"/>
            </p:cNvSpPr>
            <p:nvPr/>
          </p:nvSpPr>
          <p:spPr bwMode="auto">
            <a:xfrm>
              <a:off x="3168" y="72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624" name="Rectangle 309"/>
            <p:cNvSpPr>
              <a:spLocks noChangeArrowheads="1"/>
            </p:cNvSpPr>
            <p:nvPr/>
          </p:nvSpPr>
          <p:spPr bwMode="auto">
            <a:xfrm>
              <a:off x="3072" y="816"/>
              <a:ext cx="96" cy="96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625" name="Rectangle 310"/>
            <p:cNvSpPr>
              <a:spLocks noChangeArrowheads="1"/>
            </p:cNvSpPr>
            <p:nvPr/>
          </p:nvSpPr>
          <p:spPr bwMode="auto">
            <a:xfrm>
              <a:off x="2496" y="91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626" name="Rectangle 311"/>
            <p:cNvSpPr>
              <a:spLocks noChangeArrowheads="1"/>
            </p:cNvSpPr>
            <p:nvPr/>
          </p:nvSpPr>
          <p:spPr bwMode="auto">
            <a:xfrm>
              <a:off x="2592" y="100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627" name="Rectangle 312"/>
            <p:cNvSpPr>
              <a:spLocks noChangeArrowheads="1"/>
            </p:cNvSpPr>
            <p:nvPr/>
          </p:nvSpPr>
          <p:spPr bwMode="auto">
            <a:xfrm>
              <a:off x="2592" y="91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628" name="Rectangle 313"/>
            <p:cNvSpPr>
              <a:spLocks noChangeArrowheads="1"/>
            </p:cNvSpPr>
            <p:nvPr/>
          </p:nvSpPr>
          <p:spPr bwMode="auto">
            <a:xfrm>
              <a:off x="2496" y="100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629" name="Rectangle 314"/>
            <p:cNvSpPr>
              <a:spLocks noChangeArrowheads="1"/>
            </p:cNvSpPr>
            <p:nvPr/>
          </p:nvSpPr>
          <p:spPr bwMode="auto">
            <a:xfrm>
              <a:off x="2688" y="91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630" name="Rectangle 315"/>
            <p:cNvSpPr>
              <a:spLocks noChangeArrowheads="1"/>
            </p:cNvSpPr>
            <p:nvPr/>
          </p:nvSpPr>
          <p:spPr bwMode="auto">
            <a:xfrm>
              <a:off x="2784" y="100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631" name="Rectangle 316"/>
            <p:cNvSpPr>
              <a:spLocks noChangeArrowheads="1"/>
            </p:cNvSpPr>
            <p:nvPr/>
          </p:nvSpPr>
          <p:spPr bwMode="auto">
            <a:xfrm>
              <a:off x="2784" y="91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632" name="Rectangle 317"/>
            <p:cNvSpPr>
              <a:spLocks noChangeArrowheads="1"/>
            </p:cNvSpPr>
            <p:nvPr/>
          </p:nvSpPr>
          <p:spPr bwMode="auto">
            <a:xfrm>
              <a:off x="2688" y="100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633" name="Rectangle 318"/>
            <p:cNvSpPr>
              <a:spLocks noChangeArrowheads="1"/>
            </p:cNvSpPr>
            <p:nvPr/>
          </p:nvSpPr>
          <p:spPr bwMode="auto">
            <a:xfrm>
              <a:off x="2496" y="110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634" name="Rectangle 319"/>
            <p:cNvSpPr>
              <a:spLocks noChangeArrowheads="1"/>
            </p:cNvSpPr>
            <p:nvPr/>
          </p:nvSpPr>
          <p:spPr bwMode="auto">
            <a:xfrm>
              <a:off x="2592" y="120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635" name="Rectangle 320"/>
            <p:cNvSpPr>
              <a:spLocks noChangeArrowheads="1"/>
            </p:cNvSpPr>
            <p:nvPr/>
          </p:nvSpPr>
          <p:spPr bwMode="auto">
            <a:xfrm>
              <a:off x="2592" y="110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636" name="Rectangle 321"/>
            <p:cNvSpPr>
              <a:spLocks noChangeArrowheads="1"/>
            </p:cNvSpPr>
            <p:nvPr/>
          </p:nvSpPr>
          <p:spPr bwMode="auto">
            <a:xfrm>
              <a:off x="2496" y="120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637" name="Rectangle 322"/>
            <p:cNvSpPr>
              <a:spLocks noChangeArrowheads="1"/>
            </p:cNvSpPr>
            <p:nvPr/>
          </p:nvSpPr>
          <p:spPr bwMode="auto">
            <a:xfrm>
              <a:off x="2688" y="110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638" name="Rectangle 323"/>
            <p:cNvSpPr>
              <a:spLocks noChangeArrowheads="1"/>
            </p:cNvSpPr>
            <p:nvPr/>
          </p:nvSpPr>
          <p:spPr bwMode="auto">
            <a:xfrm>
              <a:off x="2784" y="120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639" name="Rectangle 324"/>
            <p:cNvSpPr>
              <a:spLocks noChangeArrowheads="1"/>
            </p:cNvSpPr>
            <p:nvPr/>
          </p:nvSpPr>
          <p:spPr bwMode="auto">
            <a:xfrm>
              <a:off x="2784" y="110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640" name="Rectangle 325"/>
            <p:cNvSpPr>
              <a:spLocks noChangeArrowheads="1"/>
            </p:cNvSpPr>
            <p:nvPr/>
          </p:nvSpPr>
          <p:spPr bwMode="auto">
            <a:xfrm>
              <a:off x="2688" y="120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641" name="Rectangle 326"/>
            <p:cNvSpPr>
              <a:spLocks noChangeArrowheads="1"/>
            </p:cNvSpPr>
            <p:nvPr/>
          </p:nvSpPr>
          <p:spPr bwMode="auto">
            <a:xfrm>
              <a:off x="2880" y="91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642" name="Rectangle 327"/>
            <p:cNvSpPr>
              <a:spLocks noChangeArrowheads="1"/>
            </p:cNvSpPr>
            <p:nvPr/>
          </p:nvSpPr>
          <p:spPr bwMode="auto">
            <a:xfrm>
              <a:off x="2976" y="1008"/>
              <a:ext cx="96" cy="96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643" name="Rectangle 328"/>
            <p:cNvSpPr>
              <a:spLocks noChangeArrowheads="1"/>
            </p:cNvSpPr>
            <p:nvPr/>
          </p:nvSpPr>
          <p:spPr bwMode="auto">
            <a:xfrm>
              <a:off x="2976" y="91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644" name="Rectangle 329"/>
            <p:cNvSpPr>
              <a:spLocks noChangeArrowheads="1"/>
            </p:cNvSpPr>
            <p:nvPr/>
          </p:nvSpPr>
          <p:spPr bwMode="auto">
            <a:xfrm>
              <a:off x="2880" y="100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645" name="Rectangle 330"/>
            <p:cNvSpPr>
              <a:spLocks noChangeArrowheads="1"/>
            </p:cNvSpPr>
            <p:nvPr/>
          </p:nvSpPr>
          <p:spPr bwMode="auto">
            <a:xfrm>
              <a:off x="3072" y="912"/>
              <a:ext cx="96" cy="96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646" name="Rectangle 331"/>
            <p:cNvSpPr>
              <a:spLocks noChangeArrowheads="1"/>
            </p:cNvSpPr>
            <p:nvPr/>
          </p:nvSpPr>
          <p:spPr bwMode="auto">
            <a:xfrm>
              <a:off x="3168" y="100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647" name="Rectangle 332"/>
            <p:cNvSpPr>
              <a:spLocks noChangeArrowheads="1"/>
            </p:cNvSpPr>
            <p:nvPr/>
          </p:nvSpPr>
          <p:spPr bwMode="auto">
            <a:xfrm>
              <a:off x="3168" y="91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648" name="Rectangle 333"/>
            <p:cNvSpPr>
              <a:spLocks noChangeArrowheads="1"/>
            </p:cNvSpPr>
            <p:nvPr/>
          </p:nvSpPr>
          <p:spPr bwMode="auto">
            <a:xfrm>
              <a:off x="3072" y="1008"/>
              <a:ext cx="96" cy="96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649" name="Rectangle 334"/>
            <p:cNvSpPr>
              <a:spLocks noChangeArrowheads="1"/>
            </p:cNvSpPr>
            <p:nvPr/>
          </p:nvSpPr>
          <p:spPr bwMode="auto">
            <a:xfrm>
              <a:off x="2880" y="110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650" name="Rectangle 335"/>
            <p:cNvSpPr>
              <a:spLocks noChangeArrowheads="1"/>
            </p:cNvSpPr>
            <p:nvPr/>
          </p:nvSpPr>
          <p:spPr bwMode="auto">
            <a:xfrm>
              <a:off x="2976" y="120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651" name="Rectangle 336"/>
            <p:cNvSpPr>
              <a:spLocks noChangeArrowheads="1"/>
            </p:cNvSpPr>
            <p:nvPr/>
          </p:nvSpPr>
          <p:spPr bwMode="auto">
            <a:xfrm>
              <a:off x="2976" y="110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652" name="Rectangle 337"/>
            <p:cNvSpPr>
              <a:spLocks noChangeArrowheads="1"/>
            </p:cNvSpPr>
            <p:nvPr/>
          </p:nvSpPr>
          <p:spPr bwMode="auto">
            <a:xfrm>
              <a:off x="2880" y="120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653" name="Rectangle 338"/>
            <p:cNvSpPr>
              <a:spLocks noChangeArrowheads="1"/>
            </p:cNvSpPr>
            <p:nvPr/>
          </p:nvSpPr>
          <p:spPr bwMode="auto">
            <a:xfrm>
              <a:off x="3072" y="110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654" name="Rectangle 339"/>
            <p:cNvSpPr>
              <a:spLocks noChangeArrowheads="1"/>
            </p:cNvSpPr>
            <p:nvPr/>
          </p:nvSpPr>
          <p:spPr bwMode="auto">
            <a:xfrm>
              <a:off x="3168" y="120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655" name="Rectangle 340"/>
            <p:cNvSpPr>
              <a:spLocks noChangeArrowheads="1"/>
            </p:cNvSpPr>
            <p:nvPr/>
          </p:nvSpPr>
          <p:spPr bwMode="auto">
            <a:xfrm>
              <a:off x="3168" y="110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656" name="Rectangle 341"/>
            <p:cNvSpPr>
              <a:spLocks noChangeArrowheads="1"/>
            </p:cNvSpPr>
            <p:nvPr/>
          </p:nvSpPr>
          <p:spPr bwMode="auto">
            <a:xfrm>
              <a:off x="3072" y="120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657" name="Rectangle 342"/>
            <p:cNvSpPr>
              <a:spLocks noChangeArrowheads="1"/>
            </p:cNvSpPr>
            <p:nvPr/>
          </p:nvSpPr>
          <p:spPr bwMode="auto">
            <a:xfrm>
              <a:off x="3264" y="52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658" name="Rectangle 343"/>
            <p:cNvSpPr>
              <a:spLocks noChangeArrowheads="1"/>
            </p:cNvSpPr>
            <p:nvPr/>
          </p:nvSpPr>
          <p:spPr bwMode="auto">
            <a:xfrm>
              <a:off x="3360" y="62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659" name="Rectangle 344"/>
            <p:cNvSpPr>
              <a:spLocks noChangeArrowheads="1"/>
            </p:cNvSpPr>
            <p:nvPr/>
          </p:nvSpPr>
          <p:spPr bwMode="auto">
            <a:xfrm>
              <a:off x="3360" y="52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660" name="Rectangle 345"/>
            <p:cNvSpPr>
              <a:spLocks noChangeArrowheads="1"/>
            </p:cNvSpPr>
            <p:nvPr/>
          </p:nvSpPr>
          <p:spPr bwMode="auto">
            <a:xfrm>
              <a:off x="3264" y="62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661" name="Rectangle 346"/>
            <p:cNvSpPr>
              <a:spLocks noChangeArrowheads="1"/>
            </p:cNvSpPr>
            <p:nvPr/>
          </p:nvSpPr>
          <p:spPr bwMode="auto">
            <a:xfrm>
              <a:off x="3456" y="52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662" name="Rectangle 347"/>
            <p:cNvSpPr>
              <a:spLocks noChangeArrowheads="1"/>
            </p:cNvSpPr>
            <p:nvPr/>
          </p:nvSpPr>
          <p:spPr bwMode="auto">
            <a:xfrm>
              <a:off x="3552" y="62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663" name="Rectangle 348"/>
            <p:cNvSpPr>
              <a:spLocks noChangeArrowheads="1"/>
            </p:cNvSpPr>
            <p:nvPr/>
          </p:nvSpPr>
          <p:spPr bwMode="auto">
            <a:xfrm>
              <a:off x="3552" y="52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664" name="Rectangle 349"/>
            <p:cNvSpPr>
              <a:spLocks noChangeArrowheads="1"/>
            </p:cNvSpPr>
            <p:nvPr/>
          </p:nvSpPr>
          <p:spPr bwMode="auto">
            <a:xfrm>
              <a:off x="3456" y="62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665" name="Rectangle 350"/>
            <p:cNvSpPr>
              <a:spLocks noChangeArrowheads="1"/>
            </p:cNvSpPr>
            <p:nvPr/>
          </p:nvSpPr>
          <p:spPr bwMode="auto">
            <a:xfrm>
              <a:off x="3264" y="72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666" name="Rectangle 351"/>
            <p:cNvSpPr>
              <a:spLocks noChangeArrowheads="1"/>
            </p:cNvSpPr>
            <p:nvPr/>
          </p:nvSpPr>
          <p:spPr bwMode="auto">
            <a:xfrm>
              <a:off x="3360" y="81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667" name="Rectangle 352"/>
            <p:cNvSpPr>
              <a:spLocks noChangeArrowheads="1"/>
            </p:cNvSpPr>
            <p:nvPr/>
          </p:nvSpPr>
          <p:spPr bwMode="auto">
            <a:xfrm>
              <a:off x="3360" y="72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668" name="Rectangle 353"/>
            <p:cNvSpPr>
              <a:spLocks noChangeArrowheads="1"/>
            </p:cNvSpPr>
            <p:nvPr/>
          </p:nvSpPr>
          <p:spPr bwMode="auto">
            <a:xfrm>
              <a:off x="3264" y="81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669" name="Rectangle 354"/>
            <p:cNvSpPr>
              <a:spLocks noChangeArrowheads="1"/>
            </p:cNvSpPr>
            <p:nvPr/>
          </p:nvSpPr>
          <p:spPr bwMode="auto">
            <a:xfrm>
              <a:off x="3456" y="72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670" name="Rectangle 355"/>
            <p:cNvSpPr>
              <a:spLocks noChangeArrowheads="1"/>
            </p:cNvSpPr>
            <p:nvPr/>
          </p:nvSpPr>
          <p:spPr bwMode="auto">
            <a:xfrm>
              <a:off x="3552" y="81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671" name="Rectangle 356"/>
            <p:cNvSpPr>
              <a:spLocks noChangeArrowheads="1"/>
            </p:cNvSpPr>
            <p:nvPr/>
          </p:nvSpPr>
          <p:spPr bwMode="auto">
            <a:xfrm>
              <a:off x="3552" y="72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672" name="Rectangle 357"/>
            <p:cNvSpPr>
              <a:spLocks noChangeArrowheads="1"/>
            </p:cNvSpPr>
            <p:nvPr/>
          </p:nvSpPr>
          <p:spPr bwMode="auto">
            <a:xfrm>
              <a:off x="3456" y="81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673" name="Rectangle 358"/>
            <p:cNvSpPr>
              <a:spLocks noChangeArrowheads="1"/>
            </p:cNvSpPr>
            <p:nvPr/>
          </p:nvSpPr>
          <p:spPr bwMode="auto">
            <a:xfrm>
              <a:off x="3648" y="52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674" name="Rectangle 359"/>
            <p:cNvSpPr>
              <a:spLocks noChangeArrowheads="1"/>
            </p:cNvSpPr>
            <p:nvPr/>
          </p:nvSpPr>
          <p:spPr bwMode="auto">
            <a:xfrm>
              <a:off x="3744" y="624"/>
              <a:ext cx="96" cy="96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675" name="Rectangle 360"/>
            <p:cNvSpPr>
              <a:spLocks noChangeArrowheads="1"/>
            </p:cNvSpPr>
            <p:nvPr/>
          </p:nvSpPr>
          <p:spPr bwMode="auto">
            <a:xfrm>
              <a:off x="3744" y="52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676" name="Rectangle 361"/>
            <p:cNvSpPr>
              <a:spLocks noChangeArrowheads="1"/>
            </p:cNvSpPr>
            <p:nvPr/>
          </p:nvSpPr>
          <p:spPr bwMode="auto">
            <a:xfrm>
              <a:off x="3648" y="624"/>
              <a:ext cx="96" cy="96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677" name="Rectangle 362"/>
            <p:cNvSpPr>
              <a:spLocks noChangeArrowheads="1"/>
            </p:cNvSpPr>
            <p:nvPr/>
          </p:nvSpPr>
          <p:spPr bwMode="auto">
            <a:xfrm>
              <a:off x="3840" y="52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678" name="Rectangle 363"/>
            <p:cNvSpPr>
              <a:spLocks noChangeArrowheads="1"/>
            </p:cNvSpPr>
            <p:nvPr/>
          </p:nvSpPr>
          <p:spPr bwMode="auto">
            <a:xfrm>
              <a:off x="3936" y="62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679" name="Rectangle 364"/>
            <p:cNvSpPr>
              <a:spLocks noChangeArrowheads="1"/>
            </p:cNvSpPr>
            <p:nvPr/>
          </p:nvSpPr>
          <p:spPr bwMode="auto">
            <a:xfrm>
              <a:off x="3936" y="52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680" name="Rectangle 365"/>
            <p:cNvSpPr>
              <a:spLocks noChangeArrowheads="1"/>
            </p:cNvSpPr>
            <p:nvPr/>
          </p:nvSpPr>
          <p:spPr bwMode="auto">
            <a:xfrm>
              <a:off x="3840" y="62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681" name="Rectangle 366"/>
            <p:cNvSpPr>
              <a:spLocks noChangeArrowheads="1"/>
            </p:cNvSpPr>
            <p:nvPr/>
          </p:nvSpPr>
          <p:spPr bwMode="auto">
            <a:xfrm>
              <a:off x="3648" y="720"/>
              <a:ext cx="96" cy="96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682" name="Rectangle 367"/>
            <p:cNvSpPr>
              <a:spLocks noChangeArrowheads="1"/>
            </p:cNvSpPr>
            <p:nvPr/>
          </p:nvSpPr>
          <p:spPr bwMode="auto">
            <a:xfrm>
              <a:off x="3744" y="81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683" name="Rectangle 368"/>
            <p:cNvSpPr>
              <a:spLocks noChangeArrowheads="1"/>
            </p:cNvSpPr>
            <p:nvPr/>
          </p:nvSpPr>
          <p:spPr bwMode="auto">
            <a:xfrm>
              <a:off x="3744" y="720"/>
              <a:ext cx="96" cy="96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684" name="Rectangle 369"/>
            <p:cNvSpPr>
              <a:spLocks noChangeArrowheads="1"/>
            </p:cNvSpPr>
            <p:nvPr/>
          </p:nvSpPr>
          <p:spPr bwMode="auto">
            <a:xfrm>
              <a:off x="3648" y="81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685" name="Rectangle 370"/>
            <p:cNvSpPr>
              <a:spLocks noChangeArrowheads="1"/>
            </p:cNvSpPr>
            <p:nvPr/>
          </p:nvSpPr>
          <p:spPr bwMode="auto">
            <a:xfrm>
              <a:off x="3840" y="72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686" name="Rectangle 371"/>
            <p:cNvSpPr>
              <a:spLocks noChangeArrowheads="1"/>
            </p:cNvSpPr>
            <p:nvPr/>
          </p:nvSpPr>
          <p:spPr bwMode="auto">
            <a:xfrm>
              <a:off x="3936" y="81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687" name="Rectangle 372"/>
            <p:cNvSpPr>
              <a:spLocks noChangeArrowheads="1"/>
            </p:cNvSpPr>
            <p:nvPr/>
          </p:nvSpPr>
          <p:spPr bwMode="auto">
            <a:xfrm>
              <a:off x="3936" y="72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688" name="Rectangle 373"/>
            <p:cNvSpPr>
              <a:spLocks noChangeArrowheads="1"/>
            </p:cNvSpPr>
            <p:nvPr/>
          </p:nvSpPr>
          <p:spPr bwMode="auto">
            <a:xfrm>
              <a:off x="3840" y="81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689" name="Rectangle 374"/>
            <p:cNvSpPr>
              <a:spLocks noChangeArrowheads="1"/>
            </p:cNvSpPr>
            <p:nvPr/>
          </p:nvSpPr>
          <p:spPr bwMode="auto">
            <a:xfrm>
              <a:off x="3264" y="91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690" name="Rectangle 375"/>
            <p:cNvSpPr>
              <a:spLocks noChangeArrowheads="1"/>
            </p:cNvSpPr>
            <p:nvPr/>
          </p:nvSpPr>
          <p:spPr bwMode="auto">
            <a:xfrm>
              <a:off x="3360" y="100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691" name="Rectangle 376"/>
            <p:cNvSpPr>
              <a:spLocks noChangeArrowheads="1"/>
            </p:cNvSpPr>
            <p:nvPr/>
          </p:nvSpPr>
          <p:spPr bwMode="auto">
            <a:xfrm>
              <a:off x="3360" y="91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692" name="Rectangle 377"/>
            <p:cNvSpPr>
              <a:spLocks noChangeArrowheads="1"/>
            </p:cNvSpPr>
            <p:nvPr/>
          </p:nvSpPr>
          <p:spPr bwMode="auto">
            <a:xfrm>
              <a:off x="3264" y="100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693" name="Rectangle 378"/>
            <p:cNvSpPr>
              <a:spLocks noChangeArrowheads="1"/>
            </p:cNvSpPr>
            <p:nvPr/>
          </p:nvSpPr>
          <p:spPr bwMode="auto">
            <a:xfrm>
              <a:off x="3456" y="91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694" name="Rectangle 379"/>
            <p:cNvSpPr>
              <a:spLocks noChangeArrowheads="1"/>
            </p:cNvSpPr>
            <p:nvPr/>
          </p:nvSpPr>
          <p:spPr bwMode="auto">
            <a:xfrm>
              <a:off x="3552" y="100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695" name="Rectangle 380"/>
            <p:cNvSpPr>
              <a:spLocks noChangeArrowheads="1"/>
            </p:cNvSpPr>
            <p:nvPr/>
          </p:nvSpPr>
          <p:spPr bwMode="auto">
            <a:xfrm>
              <a:off x="3552" y="91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696" name="Rectangle 381"/>
            <p:cNvSpPr>
              <a:spLocks noChangeArrowheads="1"/>
            </p:cNvSpPr>
            <p:nvPr/>
          </p:nvSpPr>
          <p:spPr bwMode="auto">
            <a:xfrm>
              <a:off x="3456" y="100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697" name="Rectangle 382"/>
            <p:cNvSpPr>
              <a:spLocks noChangeArrowheads="1"/>
            </p:cNvSpPr>
            <p:nvPr/>
          </p:nvSpPr>
          <p:spPr bwMode="auto">
            <a:xfrm>
              <a:off x="3264" y="110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698" name="Rectangle 383"/>
            <p:cNvSpPr>
              <a:spLocks noChangeArrowheads="1"/>
            </p:cNvSpPr>
            <p:nvPr/>
          </p:nvSpPr>
          <p:spPr bwMode="auto">
            <a:xfrm>
              <a:off x="3360" y="120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699" name="Rectangle 384"/>
            <p:cNvSpPr>
              <a:spLocks noChangeArrowheads="1"/>
            </p:cNvSpPr>
            <p:nvPr/>
          </p:nvSpPr>
          <p:spPr bwMode="auto">
            <a:xfrm>
              <a:off x="3360" y="110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700" name="Rectangle 385"/>
            <p:cNvSpPr>
              <a:spLocks noChangeArrowheads="1"/>
            </p:cNvSpPr>
            <p:nvPr/>
          </p:nvSpPr>
          <p:spPr bwMode="auto">
            <a:xfrm>
              <a:off x="3264" y="120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701" name="Rectangle 386"/>
            <p:cNvSpPr>
              <a:spLocks noChangeArrowheads="1"/>
            </p:cNvSpPr>
            <p:nvPr/>
          </p:nvSpPr>
          <p:spPr bwMode="auto">
            <a:xfrm>
              <a:off x="3456" y="110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702" name="Rectangle 387"/>
            <p:cNvSpPr>
              <a:spLocks noChangeArrowheads="1"/>
            </p:cNvSpPr>
            <p:nvPr/>
          </p:nvSpPr>
          <p:spPr bwMode="auto">
            <a:xfrm>
              <a:off x="3552" y="120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703" name="Rectangle 388"/>
            <p:cNvSpPr>
              <a:spLocks noChangeArrowheads="1"/>
            </p:cNvSpPr>
            <p:nvPr/>
          </p:nvSpPr>
          <p:spPr bwMode="auto">
            <a:xfrm>
              <a:off x="3552" y="110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704" name="Rectangle 389"/>
            <p:cNvSpPr>
              <a:spLocks noChangeArrowheads="1"/>
            </p:cNvSpPr>
            <p:nvPr/>
          </p:nvSpPr>
          <p:spPr bwMode="auto">
            <a:xfrm>
              <a:off x="3456" y="120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705" name="Rectangle 390"/>
            <p:cNvSpPr>
              <a:spLocks noChangeArrowheads="1"/>
            </p:cNvSpPr>
            <p:nvPr/>
          </p:nvSpPr>
          <p:spPr bwMode="auto">
            <a:xfrm>
              <a:off x="3648" y="91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706" name="Rectangle 391"/>
            <p:cNvSpPr>
              <a:spLocks noChangeArrowheads="1"/>
            </p:cNvSpPr>
            <p:nvPr/>
          </p:nvSpPr>
          <p:spPr bwMode="auto">
            <a:xfrm>
              <a:off x="3744" y="100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707" name="Rectangle 392"/>
            <p:cNvSpPr>
              <a:spLocks noChangeArrowheads="1"/>
            </p:cNvSpPr>
            <p:nvPr/>
          </p:nvSpPr>
          <p:spPr bwMode="auto">
            <a:xfrm>
              <a:off x="3744" y="91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708" name="Rectangle 393"/>
            <p:cNvSpPr>
              <a:spLocks noChangeArrowheads="1"/>
            </p:cNvSpPr>
            <p:nvPr/>
          </p:nvSpPr>
          <p:spPr bwMode="auto">
            <a:xfrm>
              <a:off x="3648" y="100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709" name="Rectangle 394"/>
            <p:cNvSpPr>
              <a:spLocks noChangeArrowheads="1"/>
            </p:cNvSpPr>
            <p:nvPr/>
          </p:nvSpPr>
          <p:spPr bwMode="auto">
            <a:xfrm>
              <a:off x="3840" y="91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710" name="Rectangle 395"/>
            <p:cNvSpPr>
              <a:spLocks noChangeArrowheads="1"/>
            </p:cNvSpPr>
            <p:nvPr/>
          </p:nvSpPr>
          <p:spPr bwMode="auto">
            <a:xfrm>
              <a:off x="3936" y="100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711" name="Rectangle 396"/>
            <p:cNvSpPr>
              <a:spLocks noChangeArrowheads="1"/>
            </p:cNvSpPr>
            <p:nvPr/>
          </p:nvSpPr>
          <p:spPr bwMode="auto">
            <a:xfrm>
              <a:off x="3936" y="91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712" name="Rectangle 397"/>
            <p:cNvSpPr>
              <a:spLocks noChangeArrowheads="1"/>
            </p:cNvSpPr>
            <p:nvPr/>
          </p:nvSpPr>
          <p:spPr bwMode="auto">
            <a:xfrm>
              <a:off x="3840" y="100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713" name="Rectangle 398"/>
            <p:cNvSpPr>
              <a:spLocks noChangeArrowheads="1"/>
            </p:cNvSpPr>
            <p:nvPr/>
          </p:nvSpPr>
          <p:spPr bwMode="auto">
            <a:xfrm>
              <a:off x="3648" y="110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714" name="Rectangle 399"/>
            <p:cNvSpPr>
              <a:spLocks noChangeArrowheads="1"/>
            </p:cNvSpPr>
            <p:nvPr/>
          </p:nvSpPr>
          <p:spPr bwMode="auto">
            <a:xfrm>
              <a:off x="3744" y="120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715" name="Rectangle 400"/>
            <p:cNvSpPr>
              <a:spLocks noChangeArrowheads="1"/>
            </p:cNvSpPr>
            <p:nvPr/>
          </p:nvSpPr>
          <p:spPr bwMode="auto">
            <a:xfrm>
              <a:off x="3744" y="110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716" name="Rectangle 401"/>
            <p:cNvSpPr>
              <a:spLocks noChangeArrowheads="1"/>
            </p:cNvSpPr>
            <p:nvPr/>
          </p:nvSpPr>
          <p:spPr bwMode="auto">
            <a:xfrm>
              <a:off x="3648" y="120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717" name="Rectangle 402"/>
            <p:cNvSpPr>
              <a:spLocks noChangeArrowheads="1"/>
            </p:cNvSpPr>
            <p:nvPr/>
          </p:nvSpPr>
          <p:spPr bwMode="auto">
            <a:xfrm>
              <a:off x="3840" y="110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718" name="Rectangle 403"/>
            <p:cNvSpPr>
              <a:spLocks noChangeArrowheads="1"/>
            </p:cNvSpPr>
            <p:nvPr/>
          </p:nvSpPr>
          <p:spPr bwMode="auto">
            <a:xfrm>
              <a:off x="3936" y="120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719" name="Rectangle 404"/>
            <p:cNvSpPr>
              <a:spLocks noChangeArrowheads="1"/>
            </p:cNvSpPr>
            <p:nvPr/>
          </p:nvSpPr>
          <p:spPr bwMode="auto">
            <a:xfrm>
              <a:off x="3936" y="110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720" name="Rectangle 405"/>
            <p:cNvSpPr>
              <a:spLocks noChangeArrowheads="1"/>
            </p:cNvSpPr>
            <p:nvPr/>
          </p:nvSpPr>
          <p:spPr bwMode="auto">
            <a:xfrm>
              <a:off x="3840" y="120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721" name="Rectangle 406"/>
            <p:cNvSpPr>
              <a:spLocks noChangeArrowheads="1"/>
            </p:cNvSpPr>
            <p:nvPr/>
          </p:nvSpPr>
          <p:spPr bwMode="auto">
            <a:xfrm>
              <a:off x="2496" y="129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722" name="Rectangle 407"/>
            <p:cNvSpPr>
              <a:spLocks noChangeArrowheads="1"/>
            </p:cNvSpPr>
            <p:nvPr/>
          </p:nvSpPr>
          <p:spPr bwMode="auto">
            <a:xfrm>
              <a:off x="2592" y="139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723" name="Rectangle 408"/>
            <p:cNvSpPr>
              <a:spLocks noChangeArrowheads="1"/>
            </p:cNvSpPr>
            <p:nvPr/>
          </p:nvSpPr>
          <p:spPr bwMode="auto">
            <a:xfrm>
              <a:off x="2592" y="129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724" name="Rectangle 409"/>
            <p:cNvSpPr>
              <a:spLocks noChangeArrowheads="1"/>
            </p:cNvSpPr>
            <p:nvPr/>
          </p:nvSpPr>
          <p:spPr bwMode="auto">
            <a:xfrm>
              <a:off x="2496" y="139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725" name="Rectangle 410"/>
            <p:cNvSpPr>
              <a:spLocks noChangeArrowheads="1"/>
            </p:cNvSpPr>
            <p:nvPr/>
          </p:nvSpPr>
          <p:spPr bwMode="auto">
            <a:xfrm>
              <a:off x="2688" y="129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726" name="Rectangle 411"/>
            <p:cNvSpPr>
              <a:spLocks noChangeArrowheads="1"/>
            </p:cNvSpPr>
            <p:nvPr/>
          </p:nvSpPr>
          <p:spPr bwMode="auto">
            <a:xfrm>
              <a:off x="2784" y="139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727" name="Rectangle 412"/>
            <p:cNvSpPr>
              <a:spLocks noChangeArrowheads="1"/>
            </p:cNvSpPr>
            <p:nvPr/>
          </p:nvSpPr>
          <p:spPr bwMode="auto">
            <a:xfrm>
              <a:off x="2784" y="129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728" name="Rectangle 413"/>
            <p:cNvSpPr>
              <a:spLocks noChangeArrowheads="1"/>
            </p:cNvSpPr>
            <p:nvPr/>
          </p:nvSpPr>
          <p:spPr bwMode="auto">
            <a:xfrm>
              <a:off x="2688" y="139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729" name="Rectangle 414"/>
            <p:cNvSpPr>
              <a:spLocks noChangeArrowheads="1"/>
            </p:cNvSpPr>
            <p:nvPr/>
          </p:nvSpPr>
          <p:spPr bwMode="auto">
            <a:xfrm>
              <a:off x="2496" y="148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730" name="Rectangle 415"/>
            <p:cNvSpPr>
              <a:spLocks noChangeArrowheads="1"/>
            </p:cNvSpPr>
            <p:nvPr/>
          </p:nvSpPr>
          <p:spPr bwMode="auto">
            <a:xfrm>
              <a:off x="2592" y="158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731" name="Rectangle 416"/>
            <p:cNvSpPr>
              <a:spLocks noChangeArrowheads="1"/>
            </p:cNvSpPr>
            <p:nvPr/>
          </p:nvSpPr>
          <p:spPr bwMode="auto">
            <a:xfrm>
              <a:off x="2592" y="148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732" name="Rectangle 417"/>
            <p:cNvSpPr>
              <a:spLocks noChangeArrowheads="1"/>
            </p:cNvSpPr>
            <p:nvPr/>
          </p:nvSpPr>
          <p:spPr bwMode="auto">
            <a:xfrm>
              <a:off x="2496" y="158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733" name="Rectangle 418"/>
            <p:cNvSpPr>
              <a:spLocks noChangeArrowheads="1"/>
            </p:cNvSpPr>
            <p:nvPr/>
          </p:nvSpPr>
          <p:spPr bwMode="auto">
            <a:xfrm>
              <a:off x="2688" y="148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734" name="Rectangle 419"/>
            <p:cNvSpPr>
              <a:spLocks noChangeArrowheads="1"/>
            </p:cNvSpPr>
            <p:nvPr/>
          </p:nvSpPr>
          <p:spPr bwMode="auto">
            <a:xfrm>
              <a:off x="2784" y="158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735" name="Rectangle 420"/>
            <p:cNvSpPr>
              <a:spLocks noChangeArrowheads="1"/>
            </p:cNvSpPr>
            <p:nvPr/>
          </p:nvSpPr>
          <p:spPr bwMode="auto">
            <a:xfrm>
              <a:off x="2784" y="148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736" name="Rectangle 421"/>
            <p:cNvSpPr>
              <a:spLocks noChangeArrowheads="1"/>
            </p:cNvSpPr>
            <p:nvPr/>
          </p:nvSpPr>
          <p:spPr bwMode="auto">
            <a:xfrm>
              <a:off x="2688" y="158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737" name="Rectangle 422"/>
            <p:cNvSpPr>
              <a:spLocks noChangeArrowheads="1"/>
            </p:cNvSpPr>
            <p:nvPr/>
          </p:nvSpPr>
          <p:spPr bwMode="auto">
            <a:xfrm>
              <a:off x="2880" y="129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738" name="Rectangle 423"/>
            <p:cNvSpPr>
              <a:spLocks noChangeArrowheads="1"/>
            </p:cNvSpPr>
            <p:nvPr/>
          </p:nvSpPr>
          <p:spPr bwMode="auto">
            <a:xfrm>
              <a:off x="2976" y="139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739" name="Rectangle 424"/>
            <p:cNvSpPr>
              <a:spLocks noChangeArrowheads="1"/>
            </p:cNvSpPr>
            <p:nvPr/>
          </p:nvSpPr>
          <p:spPr bwMode="auto">
            <a:xfrm>
              <a:off x="2976" y="129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740" name="Rectangle 425"/>
            <p:cNvSpPr>
              <a:spLocks noChangeArrowheads="1"/>
            </p:cNvSpPr>
            <p:nvPr/>
          </p:nvSpPr>
          <p:spPr bwMode="auto">
            <a:xfrm>
              <a:off x="2880" y="139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741" name="Rectangle 426"/>
            <p:cNvSpPr>
              <a:spLocks noChangeArrowheads="1"/>
            </p:cNvSpPr>
            <p:nvPr/>
          </p:nvSpPr>
          <p:spPr bwMode="auto">
            <a:xfrm>
              <a:off x="3072" y="129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742" name="Rectangle 427"/>
            <p:cNvSpPr>
              <a:spLocks noChangeArrowheads="1"/>
            </p:cNvSpPr>
            <p:nvPr/>
          </p:nvSpPr>
          <p:spPr bwMode="auto">
            <a:xfrm>
              <a:off x="3168" y="139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743" name="Rectangle 428"/>
            <p:cNvSpPr>
              <a:spLocks noChangeArrowheads="1"/>
            </p:cNvSpPr>
            <p:nvPr/>
          </p:nvSpPr>
          <p:spPr bwMode="auto">
            <a:xfrm>
              <a:off x="3168" y="129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744" name="Rectangle 429"/>
            <p:cNvSpPr>
              <a:spLocks noChangeArrowheads="1"/>
            </p:cNvSpPr>
            <p:nvPr/>
          </p:nvSpPr>
          <p:spPr bwMode="auto">
            <a:xfrm>
              <a:off x="3072" y="139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745" name="Rectangle 430"/>
            <p:cNvSpPr>
              <a:spLocks noChangeArrowheads="1"/>
            </p:cNvSpPr>
            <p:nvPr/>
          </p:nvSpPr>
          <p:spPr bwMode="auto">
            <a:xfrm>
              <a:off x="2880" y="148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746" name="Rectangle 431"/>
            <p:cNvSpPr>
              <a:spLocks noChangeArrowheads="1"/>
            </p:cNvSpPr>
            <p:nvPr/>
          </p:nvSpPr>
          <p:spPr bwMode="auto">
            <a:xfrm>
              <a:off x="2976" y="158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747" name="Rectangle 432"/>
            <p:cNvSpPr>
              <a:spLocks noChangeArrowheads="1"/>
            </p:cNvSpPr>
            <p:nvPr/>
          </p:nvSpPr>
          <p:spPr bwMode="auto">
            <a:xfrm>
              <a:off x="2976" y="148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748" name="Rectangle 433"/>
            <p:cNvSpPr>
              <a:spLocks noChangeArrowheads="1"/>
            </p:cNvSpPr>
            <p:nvPr/>
          </p:nvSpPr>
          <p:spPr bwMode="auto">
            <a:xfrm>
              <a:off x="2880" y="158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749" name="Rectangle 434"/>
            <p:cNvSpPr>
              <a:spLocks noChangeArrowheads="1"/>
            </p:cNvSpPr>
            <p:nvPr/>
          </p:nvSpPr>
          <p:spPr bwMode="auto">
            <a:xfrm>
              <a:off x="3072" y="148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750" name="Rectangle 435"/>
            <p:cNvSpPr>
              <a:spLocks noChangeArrowheads="1"/>
            </p:cNvSpPr>
            <p:nvPr/>
          </p:nvSpPr>
          <p:spPr bwMode="auto">
            <a:xfrm>
              <a:off x="3168" y="158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751" name="Rectangle 436"/>
            <p:cNvSpPr>
              <a:spLocks noChangeArrowheads="1"/>
            </p:cNvSpPr>
            <p:nvPr/>
          </p:nvSpPr>
          <p:spPr bwMode="auto">
            <a:xfrm>
              <a:off x="3168" y="148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752" name="Rectangle 437"/>
            <p:cNvSpPr>
              <a:spLocks noChangeArrowheads="1"/>
            </p:cNvSpPr>
            <p:nvPr/>
          </p:nvSpPr>
          <p:spPr bwMode="auto">
            <a:xfrm>
              <a:off x="3072" y="158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753" name="Rectangle 438"/>
            <p:cNvSpPr>
              <a:spLocks noChangeArrowheads="1"/>
            </p:cNvSpPr>
            <p:nvPr/>
          </p:nvSpPr>
          <p:spPr bwMode="auto">
            <a:xfrm>
              <a:off x="2496" y="168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754" name="Rectangle 439"/>
            <p:cNvSpPr>
              <a:spLocks noChangeArrowheads="1"/>
            </p:cNvSpPr>
            <p:nvPr/>
          </p:nvSpPr>
          <p:spPr bwMode="auto">
            <a:xfrm>
              <a:off x="2592" y="177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755" name="Rectangle 440"/>
            <p:cNvSpPr>
              <a:spLocks noChangeArrowheads="1"/>
            </p:cNvSpPr>
            <p:nvPr/>
          </p:nvSpPr>
          <p:spPr bwMode="auto">
            <a:xfrm>
              <a:off x="2592" y="168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756" name="Rectangle 441"/>
            <p:cNvSpPr>
              <a:spLocks noChangeArrowheads="1"/>
            </p:cNvSpPr>
            <p:nvPr/>
          </p:nvSpPr>
          <p:spPr bwMode="auto">
            <a:xfrm>
              <a:off x="2496" y="177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757" name="Rectangle 442"/>
            <p:cNvSpPr>
              <a:spLocks noChangeArrowheads="1"/>
            </p:cNvSpPr>
            <p:nvPr/>
          </p:nvSpPr>
          <p:spPr bwMode="auto">
            <a:xfrm>
              <a:off x="2688" y="1680"/>
              <a:ext cx="96" cy="96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758" name="Rectangle 443"/>
            <p:cNvSpPr>
              <a:spLocks noChangeArrowheads="1"/>
            </p:cNvSpPr>
            <p:nvPr/>
          </p:nvSpPr>
          <p:spPr bwMode="auto">
            <a:xfrm>
              <a:off x="2784" y="1776"/>
              <a:ext cx="96" cy="96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759" name="Rectangle 444"/>
            <p:cNvSpPr>
              <a:spLocks noChangeArrowheads="1"/>
            </p:cNvSpPr>
            <p:nvPr/>
          </p:nvSpPr>
          <p:spPr bwMode="auto">
            <a:xfrm>
              <a:off x="2784" y="1680"/>
              <a:ext cx="96" cy="96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760" name="Rectangle 445"/>
            <p:cNvSpPr>
              <a:spLocks noChangeArrowheads="1"/>
            </p:cNvSpPr>
            <p:nvPr/>
          </p:nvSpPr>
          <p:spPr bwMode="auto">
            <a:xfrm>
              <a:off x="2688" y="1776"/>
              <a:ext cx="96" cy="96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761" name="Rectangle 446"/>
            <p:cNvSpPr>
              <a:spLocks noChangeArrowheads="1"/>
            </p:cNvSpPr>
            <p:nvPr/>
          </p:nvSpPr>
          <p:spPr bwMode="auto">
            <a:xfrm>
              <a:off x="2496" y="187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762" name="Rectangle 447"/>
            <p:cNvSpPr>
              <a:spLocks noChangeArrowheads="1"/>
            </p:cNvSpPr>
            <p:nvPr/>
          </p:nvSpPr>
          <p:spPr bwMode="auto">
            <a:xfrm>
              <a:off x="2592" y="196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763" name="Rectangle 448"/>
            <p:cNvSpPr>
              <a:spLocks noChangeArrowheads="1"/>
            </p:cNvSpPr>
            <p:nvPr/>
          </p:nvSpPr>
          <p:spPr bwMode="auto">
            <a:xfrm>
              <a:off x="2592" y="187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764" name="Rectangle 449"/>
            <p:cNvSpPr>
              <a:spLocks noChangeArrowheads="1"/>
            </p:cNvSpPr>
            <p:nvPr/>
          </p:nvSpPr>
          <p:spPr bwMode="auto">
            <a:xfrm>
              <a:off x="2496" y="196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765" name="Rectangle 450"/>
            <p:cNvSpPr>
              <a:spLocks noChangeArrowheads="1"/>
            </p:cNvSpPr>
            <p:nvPr/>
          </p:nvSpPr>
          <p:spPr bwMode="auto">
            <a:xfrm>
              <a:off x="2688" y="187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766" name="Rectangle 451"/>
            <p:cNvSpPr>
              <a:spLocks noChangeArrowheads="1"/>
            </p:cNvSpPr>
            <p:nvPr/>
          </p:nvSpPr>
          <p:spPr bwMode="auto">
            <a:xfrm>
              <a:off x="2784" y="196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767" name="Rectangle 452"/>
            <p:cNvSpPr>
              <a:spLocks noChangeArrowheads="1"/>
            </p:cNvSpPr>
            <p:nvPr/>
          </p:nvSpPr>
          <p:spPr bwMode="auto">
            <a:xfrm>
              <a:off x="2784" y="187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768" name="Rectangle 453"/>
            <p:cNvSpPr>
              <a:spLocks noChangeArrowheads="1"/>
            </p:cNvSpPr>
            <p:nvPr/>
          </p:nvSpPr>
          <p:spPr bwMode="auto">
            <a:xfrm>
              <a:off x="2688" y="196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769" name="Rectangle 454"/>
            <p:cNvSpPr>
              <a:spLocks noChangeArrowheads="1"/>
            </p:cNvSpPr>
            <p:nvPr/>
          </p:nvSpPr>
          <p:spPr bwMode="auto">
            <a:xfrm>
              <a:off x="2880" y="168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770" name="Rectangle 455"/>
            <p:cNvSpPr>
              <a:spLocks noChangeArrowheads="1"/>
            </p:cNvSpPr>
            <p:nvPr/>
          </p:nvSpPr>
          <p:spPr bwMode="auto">
            <a:xfrm>
              <a:off x="2976" y="177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771" name="Rectangle 456"/>
            <p:cNvSpPr>
              <a:spLocks noChangeArrowheads="1"/>
            </p:cNvSpPr>
            <p:nvPr/>
          </p:nvSpPr>
          <p:spPr bwMode="auto">
            <a:xfrm>
              <a:off x="2976" y="168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772" name="Rectangle 457"/>
            <p:cNvSpPr>
              <a:spLocks noChangeArrowheads="1"/>
            </p:cNvSpPr>
            <p:nvPr/>
          </p:nvSpPr>
          <p:spPr bwMode="auto">
            <a:xfrm>
              <a:off x="2880" y="177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773" name="Rectangle 458"/>
            <p:cNvSpPr>
              <a:spLocks noChangeArrowheads="1"/>
            </p:cNvSpPr>
            <p:nvPr/>
          </p:nvSpPr>
          <p:spPr bwMode="auto">
            <a:xfrm>
              <a:off x="3072" y="168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774" name="Rectangle 459"/>
            <p:cNvSpPr>
              <a:spLocks noChangeArrowheads="1"/>
            </p:cNvSpPr>
            <p:nvPr/>
          </p:nvSpPr>
          <p:spPr bwMode="auto">
            <a:xfrm>
              <a:off x="3168" y="177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775" name="Rectangle 460"/>
            <p:cNvSpPr>
              <a:spLocks noChangeArrowheads="1"/>
            </p:cNvSpPr>
            <p:nvPr/>
          </p:nvSpPr>
          <p:spPr bwMode="auto">
            <a:xfrm>
              <a:off x="3168" y="168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776" name="Rectangle 461"/>
            <p:cNvSpPr>
              <a:spLocks noChangeArrowheads="1"/>
            </p:cNvSpPr>
            <p:nvPr/>
          </p:nvSpPr>
          <p:spPr bwMode="auto">
            <a:xfrm>
              <a:off x="3072" y="177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777" name="Rectangle 462"/>
            <p:cNvSpPr>
              <a:spLocks noChangeArrowheads="1"/>
            </p:cNvSpPr>
            <p:nvPr/>
          </p:nvSpPr>
          <p:spPr bwMode="auto">
            <a:xfrm>
              <a:off x="2880" y="187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778" name="Rectangle 463"/>
            <p:cNvSpPr>
              <a:spLocks noChangeArrowheads="1"/>
            </p:cNvSpPr>
            <p:nvPr/>
          </p:nvSpPr>
          <p:spPr bwMode="auto">
            <a:xfrm>
              <a:off x="2976" y="196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779" name="Rectangle 464"/>
            <p:cNvSpPr>
              <a:spLocks noChangeArrowheads="1"/>
            </p:cNvSpPr>
            <p:nvPr/>
          </p:nvSpPr>
          <p:spPr bwMode="auto">
            <a:xfrm>
              <a:off x="2976" y="187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780" name="Rectangle 465"/>
            <p:cNvSpPr>
              <a:spLocks noChangeArrowheads="1"/>
            </p:cNvSpPr>
            <p:nvPr/>
          </p:nvSpPr>
          <p:spPr bwMode="auto">
            <a:xfrm>
              <a:off x="2880" y="196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781" name="Rectangle 466"/>
            <p:cNvSpPr>
              <a:spLocks noChangeArrowheads="1"/>
            </p:cNvSpPr>
            <p:nvPr/>
          </p:nvSpPr>
          <p:spPr bwMode="auto">
            <a:xfrm>
              <a:off x="3072" y="187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782" name="Rectangle 467"/>
            <p:cNvSpPr>
              <a:spLocks noChangeArrowheads="1"/>
            </p:cNvSpPr>
            <p:nvPr/>
          </p:nvSpPr>
          <p:spPr bwMode="auto">
            <a:xfrm>
              <a:off x="3168" y="196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783" name="Rectangle 468"/>
            <p:cNvSpPr>
              <a:spLocks noChangeArrowheads="1"/>
            </p:cNvSpPr>
            <p:nvPr/>
          </p:nvSpPr>
          <p:spPr bwMode="auto">
            <a:xfrm>
              <a:off x="3168" y="187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784" name="Rectangle 469"/>
            <p:cNvSpPr>
              <a:spLocks noChangeArrowheads="1"/>
            </p:cNvSpPr>
            <p:nvPr/>
          </p:nvSpPr>
          <p:spPr bwMode="auto">
            <a:xfrm>
              <a:off x="3072" y="196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785" name="Rectangle 470"/>
            <p:cNvSpPr>
              <a:spLocks noChangeArrowheads="1"/>
            </p:cNvSpPr>
            <p:nvPr/>
          </p:nvSpPr>
          <p:spPr bwMode="auto">
            <a:xfrm>
              <a:off x="3264" y="129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786" name="Rectangle 471"/>
            <p:cNvSpPr>
              <a:spLocks noChangeArrowheads="1"/>
            </p:cNvSpPr>
            <p:nvPr/>
          </p:nvSpPr>
          <p:spPr bwMode="auto">
            <a:xfrm>
              <a:off x="3360" y="139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787" name="Rectangle 472"/>
            <p:cNvSpPr>
              <a:spLocks noChangeArrowheads="1"/>
            </p:cNvSpPr>
            <p:nvPr/>
          </p:nvSpPr>
          <p:spPr bwMode="auto">
            <a:xfrm>
              <a:off x="3360" y="129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788" name="Rectangle 473"/>
            <p:cNvSpPr>
              <a:spLocks noChangeArrowheads="1"/>
            </p:cNvSpPr>
            <p:nvPr/>
          </p:nvSpPr>
          <p:spPr bwMode="auto">
            <a:xfrm>
              <a:off x="3264" y="139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789" name="Rectangle 474"/>
            <p:cNvSpPr>
              <a:spLocks noChangeArrowheads="1"/>
            </p:cNvSpPr>
            <p:nvPr/>
          </p:nvSpPr>
          <p:spPr bwMode="auto">
            <a:xfrm>
              <a:off x="3456" y="129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790" name="Rectangle 475"/>
            <p:cNvSpPr>
              <a:spLocks noChangeArrowheads="1"/>
            </p:cNvSpPr>
            <p:nvPr/>
          </p:nvSpPr>
          <p:spPr bwMode="auto">
            <a:xfrm>
              <a:off x="3552" y="139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791" name="Rectangle 476"/>
            <p:cNvSpPr>
              <a:spLocks noChangeArrowheads="1"/>
            </p:cNvSpPr>
            <p:nvPr/>
          </p:nvSpPr>
          <p:spPr bwMode="auto">
            <a:xfrm>
              <a:off x="3552" y="129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792" name="Rectangle 477"/>
            <p:cNvSpPr>
              <a:spLocks noChangeArrowheads="1"/>
            </p:cNvSpPr>
            <p:nvPr/>
          </p:nvSpPr>
          <p:spPr bwMode="auto">
            <a:xfrm>
              <a:off x="3456" y="139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793" name="Rectangle 478"/>
            <p:cNvSpPr>
              <a:spLocks noChangeArrowheads="1"/>
            </p:cNvSpPr>
            <p:nvPr/>
          </p:nvSpPr>
          <p:spPr bwMode="auto">
            <a:xfrm>
              <a:off x="3264" y="148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794" name="Rectangle 479"/>
            <p:cNvSpPr>
              <a:spLocks noChangeArrowheads="1"/>
            </p:cNvSpPr>
            <p:nvPr/>
          </p:nvSpPr>
          <p:spPr bwMode="auto">
            <a:xfrm>
              <a:off x="3360" y="158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795" name="Rectangle 480"/>
            <p:cNvSpPr>
              <a:spLocks noChangeArrowheads="1"/>
            </p:cNvSpPr>
            <p:nvPr/>
          </p:nvSpPr>
          <p:spPr bwMode="auto">
            <a:xfrm>
              <a:off x="3360" y="148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796" name="Rectangle 481"/>
            <p:cNvSpPr>
              <a:spLocks noChangeArrowheads="1"/>
            </p:cNvSpPr>
            <p:nvPr/>
          </p:nvSpPr>
          <p:spPr bwMode="auto">
            <a:xfrm>
              <a:off x="3264" y="158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797" name="Rectangle 482"/>
            <p:cNvSpPr>
              <a:spLocks noChangeArrowheads="1"/>
            </p:cNvSpPr>
            <p:nvPr/>
          </p:nvSpPr>
          <p:spPr bwMode="auto">
            <a:xfrm>
              <a:off x="3456" y="148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798" name="Rectangle 483"/>
            <p:cNvSpPr>
              <a:spLocks noChangeArrowheads="1"/>
            </p:cNvSpPr>
            <p:nvPr/>
          </p:nvSpPr>
          <p:spPr bwMode="auto">
            <a:xfrm>
              <a:off x="3552" y="158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799" name="Rectangle 484"/>
            <p:cNvSpPr>
              <a:spLocks noChangeArrowheads="1"/>
            </p:cNvSpPr>
            <p:nvPr/>
          </p:nvSpPr>
          <p:spPr bwMode="auto">
            <a:xfrm>
              <a:off x="3552" y="148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800" name="Rectangle 485"/>
            <p:cNvSpPr>
              <a:spLocks noChangeArrowheads="1"/>
            </p:cNvSpPr>
            <p:nvPr/>
          </p:nvSpPr>
          <p:spPr bwMode="auto">
            <a:xfrm>
              <a:off x="3456" y="158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801" name="Rectangle 486"/>
            <p:cNvSpPr>
              <a:spLocks noChangeArrowheads="1"/>
            </p:cNvSpPr>
            <p:nvPr/>
          </p:nvSpPr>
          <p:spPr bwMode="auto">
            <a:xfrm>
              <a:off x="3648" y="1296"/>
              <a:ext cx="96" cy="96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802" name="Rectangle 487"/>
            <p:cNvSpPr>
              <a:spLocks noChangeArrowheads="1"/>
            </p:cNvSpPr>
            <p:nvPr/>
          </p:nvSpPr>
          <p:spPr bwMode="auto">
            <a:xfrm>
              <a:off x="3744" y="139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803" name="Rectangle 488"/>
            <p:cNvSpPr>
              <a:spLocks noChangeArrowheads="1"/>
            </p:cNvSpPr>
            <p:nvPr/>
          </p:nvSpPr>
          <p:spPr bwMode="auto">
            <a:xfrm>
              <a:off x="3744" y="129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804" name="Rectangle 489"/>
            <p:cNvSpPr>
              <a:spLocks noChangeArrowheads="1"/>
            </p:cNvSpPr>
            <p:nvPr/>
          </p:nvSpPr>
          <p:spPr bwMode="auto">
            <a:xfrm>
              <a:off x="3648" y="1392"/>
              <a:ext cx="96" cy="96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805" name="Rectangle 490"/>
            <p:cNvSpPr>
              <a:spLocks noChangeArrowheads="1"/>
            </p:cNvSpPr>
            <p:nvPr/>
          </p:nvSpPr>
          <p:spPr bwMode="auto">
            <a:xfrm>
              <a:off x="3840" y="129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806" name="Rectangle 491"/>
            <p:cNvSpPr>
              <a:spLocks noChangeArrowheads="1"/>
            </p:cNvSpPr>
            <p:nvPr/>
          </p:nvSpPr>
          <p:spPr bwMode="auto">
            <a:xfrm>
              <a:off x="3936" y="139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807" name="Rectangle 492"/>
            <p:cNvSpPr>
              <a:spLocks noChangeArrowheads="1"/>
            </p:cNvSpPr>
            <p:nvPr/>
          </p:nvSpPr>
          <p:spPr bwMode="auto">
            <a:xfrm>
              <a:off x="3936" y="129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808" name="Rectangle 493"/>
            <p:cNvSpPr>
              <a:spLocks noChangeArrowheads="1"/>
            </p:cNvSpPr>
            <p:nvPr/>
          </p:nvSpPr>
          <p:spPr bwMode="auto">
            <a:xfrm>
              <a:off x="3840" y="139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809" name="Rectangle 494"/>
            <p:cNvSpPr>
              <a:spLocks noChangeArrowheads="1"/>
            </p:cNvSpPr>
            <p:nvPr/>
          </p:nvSpPr>
          <p:spPr bwMode="auto">
            <a:xfrm>
              <a:off x="3648" y="1488"/>
              <a:ext cx="96" cy="96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810" name="Rectangle 495"/>
            <p:cNvSpPr>
              <a:spLocks noChangeArrowheads="1"/>
            </p:cNvSpPr>
            <p:nvPr/>
          </p:nvSpPr>
          <p:spPr bwMode="auto">
            <a:xfrm>
              <a:off x="3744" y="158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811" name="Rectangle 496"/>
            <p:cNvSpPr>
              <a:spLocks noChangeArrowheads="1"/>
            </p:cNvSpPr>
            <p:nvPr/>
          </p:nvSpPr>
          <p:spPr bwMode="auto">
            <a:xfrm>
              <a:off x="3744" y="148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812" name="Rectangle 497"/>
            <p:cNvSpPr>
              <a:spLocks noChangeArrowheads="1"/>
            </p:cNvSpPr>
            <p:nvPr/>
          </p:nvSpPr>
          <p:spPr bwMode="auto">
            <a:xfrm>
              <a:off x="3648" y="158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813" name="Rectangle 498"/>
            <p:cNvSpPr>
              <a:spLocks noChangeArrowheads="1"/>
            </p:cNvSpPr>
            <p:nvPr/>
          </p:nvSpPr>
          <p:spPr bwMode="auto">
            <a:xfrm>
              <a:off x="3840" y="148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814" name="Rectangle 499"/>
            <p:cNvSpPr>
              <a:spLocks noChangeArrowheads="1"/>
            </p:cNvSpPr>
            <p:nvPr/>
          </p:nvSpPr>
          <p:spPr bwMode="auto">
            <a:xfrm>
              <a:off x="3936" y="158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815" name="Rectangle 500"/>
            <p:cNvSpPr>
              <a:spLocks noChangeArrowheads="1"/>
            </p:cNvSpPr>
            <p:nvPr/>
          </p:nvSpPr>
          <p:spPr bwMode="auto">
            <a:xfrm>
              <a:off x="3936" y="148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816" name="Rectangle 501"/>
            <p:cNvSpPr>
              <a:spLocks noChangeArrowheads="1"/>
            </p:cNvSpPr>
            <p:nvPr/>
          </p:nvSpPr>
          <p:spPr bwMode="auto">
            <a:xfrm>
              <a:off x="3840" y="158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817" name="Rectangle 502"/>
            <p:cNvSpPr>
              <a:spLocks noChangeArrowheads="1"/>
            </p:cNvSpPr>
            <p:nvPr/>
          </p:nvSpPr>
          <p:spPr bwMode="auto">
            <a:xfrm>
              <a:off x="3264" y="168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818" name="Rectangle 503"/>
            <p:cNvSpPr>
              <a:spLocks noChangeArrowheads="1"/>
            </p:cNvSpPr>
            <p:nvPr/>
          </p:nvSpPr>
          <p:spPr bwMode="auto">
            <a:xfrm>
              <a:off x="3360" y="177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819" name="Rectangle 504"/>
            <p:cNvSpPr>
              <a:spLocks noChangeArrowheads="1"/>
            </p:cNvSpPr>
            <p:nvPr/>
          </p:nvSpPr>
          <p:spPr bwMode="auto">
            <a:xfrm>
              <a:off x="3360" y="168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820" name="Rectangle 505"/>
            <p:cNvSpPr>
              <a:spLocks noChangeArrowheads="1"/>
            </p:cNvSpPr>
            <p:nvPr/>
          </p:nvSpPr>
          <p:spPr bwMode="auto">
            <a:xfrm>
              <a:off x="3264" y="177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821" name="Rectangle 506"/>
            <p:cNvSpPr>
              <a:spLocks noChangeArrowheads="1"/>
            </p:cNvSpPr>
            <p:nvPr/>
          </p:nvSpPr>
          <p:spPr bwMode="auto">
            <a:xfrm>
              <a:off x="3456" y="168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822" name="Rectangle 507"/>
            <p:cNvSpPr>
              <a:spLocks noChangeArrowheads="1"/>
            </p:cNvSpPr>
            <p:nvPr/>
          </p:nvSpPr>
          <p:spPr bwMode="auto">
            <a:xfrm>
              <a:off x="3552" y="177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823" name="Rectangle 508"/>
            <p:cNvSpPr>
              <a:spLocks noChangeArrowheads="1"/>
            </p:cNvSpPr>
            <p:nvPr/>
          </p:nvSpPr>
          <p:spPr bwMode="auto">
            <a:xfrm>
              <a:off x="3552" y="168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824" name="Rectangle 509"/>
            <p:cNvSpPr>
              <a:spLocks noChangeArrowheads="1"/>
            </p:cNvSpPr>
            <p:nvPr/>
          </p:nvSpPr>
          <p:spPr bwMode="auto">
            <a:xfrm>
              <a:off x="3456" y="177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825" name="Rectangle 510"/>
            <p:cNvSpPr>
              <a:spLocks noChangeArrowheads="1"/>
            </p:cNvSpPr>
            <p:nvPr/>
          </p:nvSpPr>
          <p:spPr bwMode="auto">
            <a:xfrm>
              <a:off x="3264" y="187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826" name="Rectangle 511"/>
            <p:cNvSpPr>
              <a:spLocks noChangeArrowheads="1"/>
            </p:cNvSpPr>
            <p:nvPr/>
          </p:nvSpPr>
          <p:spPr bwMode="auto">
            <a:xfrm>
              <a:off x="3360" y="196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827" name="Rectangle 512"/>
            <p:cNvSpPr>
              <a:spLocks noChangeArrowheads="1"/>
            </p:cNvSpPr>
            <p:nvPr/>
          </p:nvSpPr>
          <p:spPr bwMode="auto">
            <a:xfrm>
              <a:off x="3360" y="187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828" name="Rectangle 513"/>
            <p:cNvSpPr>
              <a:spLocks noChangeArrowheads="1"/>
            </p:cNvSpPr>
            <p:nvPr/>
          </p:nvSpPr>
          <p:spPr bwMode="auto">
            <a:xfrm>
              <a:off x="3264" y="196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829" name="Rectangle 514"/>
            <p:cNvSpPr>
              <a:spLocks noChangeArrowheads="1"/>
            </p:cNvSpPr>
            <p:nvPr/>
          </p:nvSpPr>
          <p:spPr bwMode="auto">
            <a:xfrm>
              <a:off x="3456" y="187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830" name="Rectangle 515"/>
            <p:cNvSpPr>
              <a:spLocks noChangeArrowheads="1"/>
            </p:cNvSpPr>
            <p:nvPr/>
          </p:nvSpPr>
          <p:spPr bwMode="auto">
            <a:xfrm>
              <a:off x="3552" y="196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831" name="Rectangle 516"/>
            <p:cNvSpPr>
              <a:spLocks noChangeArrowheads="1"/>
            </p:cNvSpPr>
            <p:nvPr/>
          </p:nvSpPr>
          <p:spPr bwMode="auto">
            <a:xfrm>
              <a:off x="3552" y="187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832" name="Rectangle 517"/>
            <p:cNvSpPr>
              <a:spLocks noChangeArrowheads="1"/>
            </p:cNvSpPr>
            <p:nvPr/>
          </p:nvSpPr>
          <p:spPr bwMode="auto">
            <a:xfrm>
              <a:off x="3456" y="196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833" name="Rectangle 518"/>
            <p:cNvSpPr>
              <a:spLocks noChangeArrowheads="1"/>
            </p:cNvSpPr>
            <p:nvPr/>
          </p:nvSpPr>
          <p:spPr bwMode="auto">
            <a:xfrm>
              <a:off x="3648" y="168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834" name="Rectangle 519"/>
            <p:cNvSpPr>
              <a:spLocks noChangeArrowheads="1"/>
            </p:cNvSpPr>
            <p:nvPr/>
          </p:nvSpPr>
          <p:spPr bwMode="auto">
            <a:xfrm>
              <a:off x="3744" y="177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835" name="Rectangle 520"/>
            <p:cNvSpPr>
              <a:spLocks noChangeArrowheads="1"/>
            </p:cNvSpPr>
            <p:nvPr/>
          </p:nvSpPr>
          <p:spPr bwMode="auto">
            <a:xfrm>
              <a:off x="3744" y="168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836" name="Rectangle 521"/>
            <p:cNvSpPr>
              <a:spLocks noChangeArrowheads="1"/>
            </p:cNvSpPr>
            <p:nvPr/>
          </p:nvSpPr>
          <p:spPr bwMode="auto">
            <a:xfrm>
              <a:off x="3648" y="177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837" name="Rectangle 522"/>
            <p:cNvSpPr>
              <a:spLocks noChangeArrowheads="1"/>
            </p:cNvSpPr>
            <p:nvPr/>
          </p:nvSpPr>
          <p:spPr bwMode="auto">
            <a:xfrm>
              <a:off x="3840" y="168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838" name="Rectangle 523"/>
            <p:cNvSpPr>
              <a:spLocks noChangeArrowheads="1"/>
            </p:cNvSpPr>
            <p:nvPr/>
          </p:nvSpPr>
          <p:spPr bwMode="auto">
            <a:xfrm>
              <a:off x="3936" y="177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839" name="Rectangle 524"/>
            <p:cNvSpPr>
              <a:spLocks noChangeArrowheads="1"/>
            </p:cNvSpPr>
            <p:nvPr/>
          </p:nvSpPr>
          <p:spPr bwMode="auto">
            <a:xfrm>
              <a:off x="3936" y="168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840" name="Rectangle 525"/>
            <p:cNvSpPr>
              <a:spLocks noChangeArrowheads="1"/>
            </p:cNvSpPr>
            <p:nvPr/>
          </p:nvSpPr>
          <p:spPr bwMode="auto">
            <a:xfrm>
              <a:off x="3840" y="177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841" name="Rectangle 526"/>
            <p:cNvSpPr>
              <a:spLocks noChangeArrowheads="1"/>
            </p:cNvSpPr>
            <p:nvPr/>
          </p:nvSpPr>
          <p:spPr bwMode="auto">
            <a:xfrm>
              <a:off x="3648" y="187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842" name="Rectangle 527"/>
            <p:cNvSpPr>
              <a:spLocks noChangeArrowheads="1"/>
            </p:cNvSpPr>
            <p:nvPr/>
          </p:nvSpPr>
          <p:spPr bwMode="auto">
            <a:xfrm>
              <a:off x="3744" y="196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843" name="Rectangle 528"/>
            <p:cNvSpPr>
              <a:spLocks noChangeArrowheads="1"/>
            </p:cNvSpPr>
            <p:nvPr/>
          </p:nvSpPr>
          <p:spPr bwMode="auto">
            <a:xfrm>
              <a:off x="3744" y="187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844" name="Rectangle 529"/>
            <p:cNvSpPr>
              <a:spLocks noChangeArrowheads="1"/>
            </p:cNvSpPr>
            <p:nvPr/>
          </p:nvSpPr>
          <p:spPr bwMode="auto">
            <a:xfrm>
              <a:off x="3648" y="196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845" name="Rectangle 530"/>
            <p:cNvSpPr>
              <a:spLocks noChangeArrowheads="1"/>
            </p:cNvSpPr>
            <p:nvPr/>
          </p:nvSpPr>
          <p:spPr bwMode="auto">
            <a:xfrm>
              <a:off x="3840" y="187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846" name="Rectangle 531"/>
            <p:cNvSpPr>
              <a:spLocks noChangeArrowheads="1"/>
            </p:cNvSpPr>
            <p:nvPr/>
          </p:nvSpPr>
          <p:spPr bwMode="auto">
            <a:xfrm>
              <a:off x="3936" y="196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847" name="Rectangle 532"/>
            <p:cNvSpPr>
              <a:spLocks noChangeArrowheads="1"/>
            </p:cNvSpPr>
            <p:nvPr/>
          </p:nvSpPr>
          <p:spPr bwMode="auto">
            <a:xfrm>
              <a:off x="3936" y="187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848" name="Rectangle 533"/>
            <p:cNvSpPr>
              <a:spLocks noChangeArrowheads="1"/>
            </p:cNvSpPr>
            <p:nvPr/>
          </p:nvSpPr>
          <p:spPr bwMode="auto">
            <a:xfrm>
              <a:off x="3840" y="196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</p:grpSp>
      <p:cxnSp>
        <p:nvCxnSpPr>
          <p:cNvPr id="44041" name="AutoShape 534"/>
          <p:cNvCxnSpPr>
            <a:cxnSpLocks noChangeShapeType="1"/>
            <a:stCxn id="48186" idx="0"/>
            <a:endCxn id="44721" idx="1"/>
          </p:cNvCxnSpPr>
          <p:nvPr/>
        </p:nvCxnSpPr>
        <p:spPr bwMode="auto">
          <a:xfrm rot="16200000" flipH="1">
            <a:off x="4799649" y="1239061"/>
            <a:ext cx="941000" cy="2943551"/>
          </a:xfrm>
          <a:prstGeom prst="curvedConnector4">
            <a:avLst>
              <a:gd name="adj1" fmla="val -24293"/>
              <a:gd name="adj2" fmla="val 75210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4042" name="AutoShape 535"/>
          <p:cNvCxnSpPr>
            <a:cxnSpLocks noChangeShapeType="1"/>
            <a:stCxn id="48179" idx="0"/>
            <a:endCxn id="44974" idx="3"/>
          </p:cNvCxnSpPr>
          <p:nvPr/>
        </p:nvCxnSpPr>
        <p:spPr bwMode="auto">
          <a:xfrm rot="16200000" flipH="1" flipV="1">
            <a:off x="3733407" y="1366724"/>
            <a:ext cx="376464" cy="3059859"/>
          </a:xfrm>
          <a:prstGeom prst="curvedConnector4">
            <a:avLst>
              <a:gd name="adj1" fmla="val -60723"/>
              <a:gd name="adj2" fmla="val 29427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grpSp>
        <p:nvGrpSpPr>
          <p:cNvPr id="44043" name="Group 536"/>
          <p:cNvGrpSpPr>
            <a:grpSpLocks/>
          </p:cNvGrpSpPr>
          <p:nvPr/>
        </p:nvGrpSpPr>
        <p:grpSpPr bwMode="auto">
          <a:xfrm>
            <a:off x="3164681" y="3745286"/>
            <a:ext cx="1196975" cy="914400"/>
            <a:chOff x="720" y="3072"/>
            <a:chExt cx="816" cy="576"/>
          </a:xfrm>
        </p:grpSpPr>
        <p:sp>
          <p:nvSpPr>
            <p:cNvPr id="44586" name="AutoShape 537"/>
            <p:cNvSpPr>
              <a:spLocks noChangeArrowheads="1"/>
            </p:cNvSpPr>
            <p:nvPr/>
          </p:nvSpPr>
          <p:spPr bwMode="auto">
            <a:xfrm>
              <a:off x="720" y="3264"/>
              <a:ext cx="816" cy="384"/>
            </a:xfrm>
            <a:prstGeom prst="cube">
              <a:avLst>
                <a:gd name="adj" fmla="val 25000"/>
              </a:avLst>
            </a:prstGeom>
            <a:solidFill>
              <a:srgbClr val="FFFF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>
                <a:buFontTx/>
                <a:buNone/>
              </a:pPr>
              <a:r>
                <a:rPr lang="en-US" sz="2000" b="0" dirty="0">
                  <a:latin typeface="Courier" charset="0"/>
                </a:rPr>
                <a:t>swap</a:t>
              </a:r>
              <a:endParaRPr lang="en-AU" dirty="0"/>
            </a:p>
          </p:txBody>
        </p:sp>
        <p:grpSp>
          <p:nvGrpSpPr>
            <p:cNvPr id="44587" name="Group 538"/>
            <p:cNvGrpSpPr>
              <a:grpSpLocks/>
            </p:cNvGrpSpPr>
            <p:nvPr/>
          </p:nvGrpSpPr>
          <p:grpSpPr bwMode="auto">
            <a:xfrm>
              <a:off x="912" y="3072"/>
              <a:ext cx="480" cy="288"/>
              <a:chOff x="1536" y="3024"/>
              <a:chExt cx="480" cy="288"/>
            </a:xfrm>
          </p:grpSpPr>
          <p:sp>
            <p:nvSpPr>
              <p:cNvPr id="44588" name="AutoShape 539" descr="Stationery"/>
              <p:cNvSpPr>
                <a:spLocks noChangeArrowheads="1"/>
              </p:cNvSpPr>
              <p:nvPr/>
            </p:nvSpPr>
            <p:spPr bwMode="auto">
              <a:xfrm>
                <a:off x="1536" y="3024"/>
                <a:ext cx="480" cy="288"/>
              </a:xfrm>
              <a:prstGeom prst="roundRect">
                <a:avLst>
                  <a:gd name="adj" fmla="val 16667"/>
                </a:avLst>
              </a:prstGeom>
              <a:blipFill dpi="0" rotWithShape="0">
                <a:blip r:embed="rId2"/>
                <a:srcRect/>
                <a:tile tx="0" ty="0" sx="100000" sy="100000" flip="none" algn="tl"/>
              </a:blip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44589" name="Rectangle 540"/>
              <p:cNvSpPr>
                <a:spLocks noChangeArrowheads="1"/>
              </p:cNvSpPr>
              <p:nvPr/>
            </p:nvSpPr>
            <p:spPr bwMode="auto">
              <a:xfrm>
                <a:off x="1872" y="3072"/>
                <a:ext cx="96" cy="96"/>
              </a:xfrm>
              <a:prstGeom prst="rect">
                <a:avLst/>
              </a:prstGeom>
              <a:solidFill>
                <a:schemeClr val="accent2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44590" name="Line 541"/>
              <p:cNvSpPr>
                <a:spLocks noChangeShapeType="1"/>
              </p:cNvSpPr>
              <p:nvPr/>
            </p:nvSpPr>
            <p:spPr bwMode="auto">
              <a:xfrm>
                <a:off x="1680" y="3120"/>
                <a:ext cx="144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44591" name="Line 542"/>
              <p:cNvSpPr>
                <a:spLocks noChangeShapeType="1"/>
              </p:cNvSpPr>
              <p:nvPr/>
            </p:nvSpPr>
            <p:spPr bwMode="auto">
              <a:xfrm>
                <a:off x="1680" y="3168"/>
                <a:ext cx="144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44592" name="Line 543"/>
              <p:cNvSpPr>
                <a:spLocks noChangeShapeType="1"/>
              </p:cNvSpPr>
              <p:nvPr/>
            </p:nvSpPr>
            <p:spPr bwMode="auto">
              <a:xfrm>
                <a:off x="1680" y="3216"/>
                <a:ext cx="144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</p:grpSp>
      </p:grpSp>
      <p:cxnSp>
        <p:nvCxnSpPr>
          <p:cNvPr id="44044" name="AutoShape 544"/>
          <p:cNvCxnSpPr>
            <a:cxnSpLocks noChangeShapeType="1"/>
            <a:stCxn id="44588" idx="0"/>
            <a:endCxn id="44974" idx="3"/>
          </p:cNvCxnSpPr>
          <p:nvPr/>
        </p:nvCxnSpPr>
        <p:spPr bwMode="auto">
          <a:xfrm rot="16200000" flipV="1">
            <a:off x="2764842" y="2711753"/>
            <a:ext cx="660400" cy="1406665"/>
          </a:xfrm>
          <a:prstGeom prst="curvedConnector2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547" name="Rectangle 3"/>
          <p:cNvSpPr txBox="1">
            <a:spLocks noChangeArrowheads="1"/>
          </p:cNvSpPr>
          <p:nvPr/>
        </p:nvSpPr>
        <p:spPr>
          <a:xfrm>
            <a:off x="3499200" y="5490000"/>
            <a:ext cx="2640170" cy="60914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 smtClean="0">
                <a:latin typeface="Courier" charset="0"/>
                <a:ea typeface="ＭＳ Ｐゴシック" charset="0"/>
              </a:rPr>
              <a:t>nextMap = swap;</a:t>
            </a:r>
            <a:endParaRPr lang="en-AU" sz="2000" dirty="0">
              <a:latin typeface="Courier" charset="0"/>
              <a:ea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85129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107D1E36-D5D6-3F45-B9E8-C481147839DE}" type="slidenum">
              <a:rPr lang="en-AU" sz="1400"/>
              <a:pPr/>
              <a:t>36</a:t>
            </a:fld>
            <a:endParaRPr lang="en-AU" sz="1400" dirty="0"/>
          </a:p>
        </p:txBody>
      </p:sp>
      <p:sp>
        <p:nvSpPr>
          <p:cNvPr id="4403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Times New Roman" charset="0"/>
              </a:rPr>
              <a:t>When the method finishes</a:t>
            </a:r>
            <a:endParaRPr lang="en-AU" dirty="0">
              <a:latin typeface="Times New Roman" charset="0"/>
            </a:endParaRPr>
          </a:p>
        </p:txBody>
      </p:sp>
      <p:sp>
        <p:nvSpPr>
          <p:cNvPr id="4403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endParaRPr lang="en-US" i="1" dirty="0">
              <a:latin typeface="Times New Roman" charset="0"/>
            </a:endParaRPr>
          </a:p>
          <a:p>
            <a:endParaRPr lang="en-AU" dirty="0">
              <a:latin typeface="Times New Roman" charset="0"/>
            </a:endParaRPr>
          </a:p>
        </p:txBody>
      </p:sp>
      <p:grpSp>
        <p:nvGrpSpPr>
          <p:cNvPr id="44037" name="Group 4"/>
          <p:cNvGrpSpPr>
            <a:grpSpLocks/>
          </p:cNvGrpSpPr>
          <p:nvPr/>
        </p:nvGrpSpPr>
        <p:grpSpPr bwMode="auto">
          <a:xfrm>
            <a:off x="3164681" y="2240336"/>
            <a:ext cx="1196975" cy="914400"/>
            <a:chOff x="720" y="3072"/>
            <a:chExt cx="816" cy="576"/>
          </a:xfrm>
        </p:grpSpPr>
        <p:sp>
          <p:nvSpPr>
            <p:cNvPr id="48184" name="AutoShape 5"/>
            <p:cNvSpPr>
              <a:spLocks noChangeArrowheads="1"/>
            </p:cNvSpPr>
            <p:nvPr/>
          </p:nvSpPr>
          <p:spPr bwMode="auto">
            <a:xfrm>
              <a:off x="720" y="3264"/>
              <a:ext cx="816" cy="384"/>
            </a:xfrm>
            <a:prstGeom prst="cube">
              <a:avLst>
                <a:gd name="adj" fmla="val 25000"/>
              </a:avLst>
            </a:prstGeom>
            <a:solidFill>
              <a:srgbClr val="FFFF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>
                <a:buFontTx/>
                <a:buNone/>
              </a:pPr>
              <a:r>
                <a:rPr lang="en-US" sz="2000" b="0" dirty="0">
                  <a:latin typeface="Courier" charset="0"/>
                </a:rPr>
                <a:t>map</a:t>
              </a:r>
              <a:endParaRPr lang="en-AU" dirty="0"/>
            </a:p>
          </p:txBody>
        </p:sp>
        <p:grpSp>
          <p:nvGrpSpPr>
            <p:cNvPr id="48185" name="Group 6"/>
            <p:cNvGrpSpPr>
              <a:grpSpLocks/>
            </p:cNvGrpSpPr>
            <p:nvPr/>
          </p:nvGrpSpPr>
          <p:grpSpPr bwMode="auto">
            <a:xfrm>
              <a:off x="912" y="3072"/>
              <a:ext cx="480" cy="288"/>
              <a:chOff x="1536" y="3024"/>
              <a:chExt cx="480" cy="288"/>
            </a:xfrm>
          </p:grpSpPr>
          <p:sp>
            <p:nvSpPr>
              <p:cNvPr id="48186" name="AutoShape 7" descr="Stationery"/>
              <p:cNvSpPr>
                <a:spLocks noChangeArrowheads="1"/>
              </p:cNvSpPr>
              <p:nvPr/>
            </p:nvSpPr>
            <p:spPr bwMode="auto">
              <a:xfrm>
                <a:off x="1536" y="3024"/>
                <a:ext cx="480" cy="288"/>
              </a:xfrm>
              <a:prstGeom prst="roundRect">
                <a:avLst>
                  <a:gd name="adj" fmla="val 16667"/>
                </a:avLst>
              </a:prstGeom>
              <a:blipFill dpi="0" rotWithShape="0">
                <a:blip r:embed="rId2"/>
                <a:srcRect/>
                <a:tile tx="0" ty="0" sx="100000" sy="100000" flip="none" algn="tl"/>
              </a:blip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48187" name="Rectangle 8"/>
              <p:cNvSpPr>
                <a:spLocks noChangeArrowheads="1"/>
              </p:cNvSpPr>
              <p:nvPr/>
            </p:nvSpPr>
            <p:spPr bwMode="auto">
              <a:xfrm>
                <a:off x="1872" y="3072"/>
                <a:ext cx="96" cy="96"/>
              </a:xfrm>
              <a:prstGeom prst="rect">
                <a:avLst/>
              </a:prstGeom>
              <a:solidFill>
                <a:schemeClr val="accent2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48188" name="Line 9"/>
              <p:cNvSpPr>
                <a:spLocks noChangeShapeType="1"/>
              </p:cNvSpPr>
              <p:nvPr/>
            </p:nvSpPr>
            <p:spPr bwMode="auto">
              <a:xfrm>
                <a:off x="1680" y="3120"/>
                <a:ext cx="144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48189" name="Line 10"/>
              <p:cNvSpPr>
                <a:spLocks noChangeShapeType="1"/>
              </p:cNvSpPr>
              <p:nvPr/>
            </p:nvSpPr>
            <p:spPr bwMode="auto">
              <a:xfrm>
                <a:off x="1680" y="3168"/>
                <a:ext cx="144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48190" name="Line 11"/>
              <p:cNvSpPr>
                <a:spLocks noChangeShapeType="1"/>
              </p:cNvSpPr>
              <p:nvPr/>
            </p:nvSpPr>
            <p:spPr bwMode="auto">
              <a:xfrm>
                <a:off x="1680" y="3216"/>
                <a:ext cx="144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</p:grpSp>
      </p:grpSp>
      <p:grpSp>
        <p:nvGrpSpPr>
          <p:cNvPr id="44038" name="Group 12"/>
          <p:cNvGrpSpPr>
            <a:grpSpLocks/>
          </p:cNvGrpSpPr>
          <p:nvPr/>
        </p:nvGrpSpPr>
        <p:grpSpPr bwMode="auto">
          <a:xfrm>
            <a:off x="4817875" y="2708422"/>
            <a:ext cx="1196975" cy="914400"/>
            <a:chOff x="720" y="3072"/>
            <a:chExt cx="816" cy="576"/>
          </a:xfrm>
        </p:grpSpPr>
        <p:sp>
          <p:nvSpPr>
            <p:cNvPr id="48177" name="AutoShape 13"/>
            <p:cNvSpPr>
              <a:spLocks noChangeArrowheads="1"/>
            </p:cNvSpPr>
            <p:nvPr/>
          </p:nvSpPr>
          <p:spPr bwMode="auto">
            <a:xfrm>
              <a:off x="720" y="3264"/>
              <a:ext cx="816" cy="384"/>
            </a:xfrm>
            <a:prstGeom prst="cube">
              <a:avLst>
                <a:gd name="adj" fmla="val 25000"/>
              </a:avLst>
            </a:prstGeom>
            <a:solidFill>
              <a:srgbClr val="FFFF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>
                <a:buFontTx/>
                <a:buNone/>
              </a:pPr>
              <a:r>
                <a:rPr lang="en-US" sz="2000" b="0" dirty="0">
                  <a:latin typeface="Courier" charset="0"/>
                </a:rPr>
                <a:t>nextMap</a:t>
              </a:r>
              <a:endParaRPr lang="en-AU" dirty="0"/>
            </a:p>
          </p:txBody>
        </p:sp>
        <p:grpSp>
          <p:nvGrpSpPr>
            <p:cNvPr id="48178" name="Group 14"/>
            <p:cNvGrpSpPr>
              <a:grpSpLocks/>
            </p:cNvGrpSpPr>
            <p:nvPr/>
          </p:nvGrpSpPr>
          <p:grpSpPr bwMode="auto">
            <a:xfrm>
              <a:off x="912" y="3072"/>
              <a:ext cx="480" cy="288"/>
              <a:chOff x="1536" y="3024"/>
              <a:chExt cx="480" cy="288"/>
            </a:xfrm>
          </p:grpSpPr>
          <p:sp>
            <p:nvSpPr>
              <p:cNvPr id="48179" name="AutoShape 15" descr="Stationery"/>
              <p:cNvSpPr>
                <a:spLocks noChangeArrowheads="1"/>
              </p:cNvSpPr>
              <p:nvPr/>
            </p:nvSpPr>
            <p:spPr bwMode="auto">
              <a:xfrm>
                <a:off x="1536" y="3024"/>
                <a:ext cx="480" cy="288"/>
              </a:xfrm>
              <a:prstGeom prst="roundRect">
                <a:avLst>
                  <a:gd name="adj" fmla="val 16667"/>
                </a:avLst>
              </a:prstGeom>
              <a:blipFill dpi="0" rotWithShape="0">
                <a:blip r:embed="rId2"/>
                <a:srcRect/>
                <a:tile tx="0" ty="0" sx="100000" sy="100000" flip="none" algn="tl"/>
              </a:blip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48180" name="Rectangle 16"/>
              <p:cNvSpPr>
                <a:spLocks noChangeArrowheads="1"/>
              </p:cNvSpPr>
              <p:nvPr/>
            </p:nvSpPr>
            <p:spPr bwMode="auto">
              <a:xfrm>
                <a:off x="1872" y="3072"/>
                <a:ext cx="96" cy="96"/>
              </a:xfrm>
              <a:prstGeom prst="rect">
                <a:avLst/>
              </a:prstGeom>
              <a:solidFill>
                <a:schemeClr val="accent2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48181" name="Line 17"/>
              <p:cNvSpPr>
                <a:spLocks noChangeShapeType="1"/>
              </p:cNvSpPr>
              <p:nvPr/>
            </p:nvSpPr>
            <p:spPr bwMode="auto">
              <a:xfrm>
                <a:off x="1680" y="3120"/>
                <a:ext cx="144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48182" name="Line 18"/>
              <p:cNvSpPr>
                <a:spLocks noChangeShapeType="1"/>
              </p:cNvSpPr>
              <p:nvPr/>
            </p:nvSpPr>
            <p:spPr bwMode="auto">
              <a:xfrm>
                <a:off x="1680" y="3168"/>
                <a:ext cx="144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48183" name="Line 19"/>
              <p:cNvSpPr>
                <a:spLocks noChangeShapeType="1"/>
              </p:cNvSpPr>
              <p:nvPr/>
            </p:nvSpPr>
            <p:spPr bwMode="auto">
              <a:xfrm>
                <a:off x="1680" y="3216"/>
                <a:ext cx="144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</p:grpSp>
      </p:grpSp>
      <p:grpSp>
        <p:nvGrpSpPr>
          <p:cNvPr id="44039" name="Group 20"/>
          <p:cNvGrpSpPr>
            <a:grpSpLocks/>
          </p:cNvGrpSpPr>
          <p:nvPr/>
        </p:nvGrpSpPr>
        <p:grpSpPr bwMode="auto">
          <a:xfrm>
            <a:off x="985184" y="2370511"/>
            <a:ext cx="1406525" cy="1524000"/>
            <a:chOff x="2016" y="1344"/>
            <a:chExt cx="1536" cy="1536"/>
          </a:xfrm>
        </p:grpSpPr>
        <p:sp>
          <p:nvSpPr>
            <p:cNvPr id="44849" name="Rectangle 21"/>
            <p:cNvSpPr>
              <a:spLocks noChangeArrowheads="1"/>
            </p:cNvSpPr>
            <p:nvPr/>
          </p:nvSpPr>
          <p:spPr bwMode="auto">
            <a:xfrm>
              <a:off x="2016" y="134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850" name="Rectangle 22"/>
            <p:cNvSpPr>
              <a:spLocks noChangeArrowheads="1"/>
            </p:cNvSpPr>
            <p:nvPr/>
          </p:nvSpPr>
          <p:spPr bwMode="auto">
            <a:xfrm>
              <a:off x="2112" y="144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851" name="Rectangle 23"/>
            <p:cNvSpPr>
              <a:spLocks noChangeArrowheads="1"/>
            </p:cNvSpPr>
            <p:nvPr/>
          </p:nvSpPr>
          <p:spPr bwMode="auto">
            <a:xfrm>
              <a:off x="2112" y="134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852" name="Rectangle 24"/>
            <p:cNvSpPr>
              <a:spLocks noChangeArrowheads="1"/>
            </p:cNvSpPr>
            <p:nvPr/>
          </p:nvSpPr>
          <p:spPr bwMode="auto">
            <a:xfrm>
              <a:off x="2016" y="144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853" name="Rectangle 25"/>
            <p:cNvSpPr>
              <a:spLocks noChangeArrowheads="1"/>
            </p:cNvSpPr>
            <p:nvPr/>
          </p:nvSpPr>
          <p:spPr bwMode="auto">
            <a:xfrm>
              <a:off x="2208" y="134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854" name="Rectangle 26"/>
            <p:cNvSpPr>
              <a:spLocks noChangeArrowheads="1"/>
            </p:cNvSpPr>
            <p:nvPr/>
          </p:nvSpPr>
          <p:spPr bwMode="auto">
            <a:xfrm>
              <a:off x="2304" y="144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855" name="Rectangle 27"/>
            <p:cNvSpPr>
              <a:spLocks noChangeArrowheads="1"/>
            </p:cNvSpPr>
            <p:nvPr/>
          </p:nvSpPr>
          <p:spPr bwMode="auto">
            <a:xfrm>
              <a:off x="2304" y="134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856" name="Rectangle 28"/>
            <p:cNvSpPr>
              <a:spLocks noChangeArrowheads="1"/>
            </p:cNvSpPr>
            <p:nvPr/>
          </p:nvSpPr>
          <p:spPr bwMode="auto">
            <a:xfrm>
              <a:off x="2208" y="144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857" name="Rectangle 29"/>
            <p:cNvSpPr>
              <a:spLocks noChangeArrowheads="1"/>
            </p:cNvSpPr>
            <p:nvPr/>
          </p:nvSpPr>
          <p:spPr bwMode="auto">
            <a:xfrm>
              <a:off x="2016" y="153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858" name="Rectangle 30"/>
            <p:cNvSpPr>
              <a:spLocks noChangeArrowheads="1"/>
            </p:cNvSpPr>
            <p:nvPr/>
          </p:nvSpPr>
          <p:spPr bwMode="auto">
            <a:xfrm>
              <a:off x="2112" y="163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859" name="Rectangle 31"/>
            <p:cNvSpPr>
              <a:spLocks noChangeArrowheads="1"/>
            </p:cNvSpPr>
            <p:nvPr/>
          </p:nvSpPr>
          <p:spPr bwMode="auto">
            <a:xfrm>
              <a:off x="2112" y="153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860" name="Rectangle 32"/>
            <p:cNvSpPr>
              <a:spLocks noChangeArrowheads="1"/>
            </p:cNvSpPr>
            <p:nvPr/>
          </p:nvSpPr>
          <p:spPr bwMode="auto">
            <a:xfrm>
              <a:off x="2016" y="163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861" name="Rectangle 33"/>
            <p:cNvSpPr>
              <a:spLocks noChangeArrowheads="1"/>
            </p:cNvSpPr>
            <p:nvPr/>
          </p:nvSpPr>
          <p:spPr bwMode="auto">
            <a:xfrm>
              <a:off x="2208" y="153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862" name="Rectangle 34"/>
            <p:cNvSpPr>
              <a:spLocks noChangeArrowheads="1"/>
            </p:cNvSpPr>
            <p:nvPr/>
          </p:nvSpPr>
          <p:spPr bwMode="auto">
            <a:xfrm>
              <a:off x="2304" y="163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863" name="Rectangle 35"/>
            <p:cNvSpPr>
              <a:spLocks noChangeArrowheads="1"/>
            </p:cNvSpPr>
            <p:nvPr/>
          </p:nvSpPr>
          <p:spPr bwMode="auto">
            <a:xfrm>
              <a:off x="2304" y="153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864" name="Rectangle 36"/>
            <p:cNvSpPr>
              <a:spLocks noChangeArrowheads="1"/>
            </p:cNvSpPr>
            <p:nvPr/>
          </p:nvSpPr>
          <p:spPr bwMode="auto">
            <a:xfrm>
              <a:off x="2208" y="163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865" name="Rectangle 37"/>
            <p:cNvSpPr>
              <a:spLocks noChangeArrowheads="1"/>
            </p:cNvSpPr>
            <p:nvPr/>
          </p:nvSpPr>
          <p:spPr bwMode="auto">
            <a:xfrm>
              <a:off x="2400" y="134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866" name="Rectangle 38"/>
            <p:cNvSpPr>
              <a:spLocks noChangeArrowheads="1"/>
            </p:cNvSpPr>
            <p:nvPr/>
          </p:nvSpPr>
          <p:spPr bwMode="auto">
            <a:xfrm>
              <a:off x="2496" y="144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867" name="Rectangle 39"/>
            <p:cNvSpPr>
              <a:spLocks noChangeArrowheads="1"/>
            </p:cNvSpPr>
            <p:nvPr/>
          </p:nvSpPr>
          <p:spPr bwMode="auto">
            <a:xfrm>
              <a:off x="2496" y="134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868" name="Rectangle 40"/>
            <p:cNvSpPr>
              <a:spLocks noChangeArrowheads="1"/>
            </p:cNvSpPr>
            <p:nvPr/>
          </p:nvSpPr>
          <p:spPr bwMode="auto">
            <a:xfrm>
              <a:off x="2400" y="144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869" name="Rectangle 41"/>
            <p:cNvSpPr>
              <a:spLocks noChangeArrowheads="1"/>
            </p:cNvSpPr>
            <p:nvPr/>
          </p:nvSpPr>
          <p:spPr bwMode="auto">
            <a:xfrm>
              <a:off x="2592" y="134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870" name="Rectangle 42"/>
            <p:cNvSpPr>
              <a:spLocks noChangeArrowheads="1"/>
            </p:cNvSpPr>
            <p:nvPr/>
          </p:nvSpPr>
          <p:spPr bwMode="auto">
            <a:xfrm>
              <a:off x="2688" y="144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871" name="Rectangle 43"/>
            <p:cNvSpPr>
              <a:spLocks noChangeArrowheads="1"/>
            </p:cNvSpPr>
            <p:nvPr/>
          </p:nvSpPr>
          <p:spPr bwMode="auto">
            <a:xfrm>
              <a:off x="2688" y="134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872" name="Rectangle 44"/>
            <p:cNvSpPr>
              <a:spLocks noChangeArrowheads="1"/>
            </p:cNvSpPr>
            <p:nvPr/>
          </p:nvSpPr>
          <p:spPr bwMode="auto">
            <a:xfrm>
              <a:off x="2592" y="144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873" name="Rectangle 45"/>
            <p:cNvSpPr>
              <a:spLocks noChangeArrowheads="1"/>
            </p:cNvSpPr>
            <p:nvPr/>
          </p:nvSpPr>
          <p:spPr bwMode="auto">
            <a:xfrm>
              <a:off x="2400" y="153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874" name="Rectangle 46"/>
            <p:cNvSpPr>
              <a:spLocks noChangeArrowheads="1"/>
            </p:cNvSpPr>
            <p:nvPr/>
          </p:nvSpPr>
          <p:spPr bwMode="auto">
            <a:xfrm>
              <a:off x="2496" y="1632"/>
              <a:ext cx="96" cy="96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875" name="Rectangle 47"/>
            <p:cNvSpPr>
              <a:spLocks noChangeArrowheads="1"/>
            </p:cNvSpPr>
            <p:nvPr/>
          </p:nvSpPr>
          <p:spPr bwMode="auto">
            <a:xfrm>
              <a:off x="2496" y="153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876" name="Rectangle 48"/>
            <p:cNvSpPr>
              <a:spLocks noChangeArrowheads="1"/>
            </p:cNvSpPr>
            <p:nvPr/>
          </p:nvSpPr>
          <p:spPr bwMode="auto">
            <a:xfrm>
              <a:off x="2400" y="1632"/>
              <a:ext cx="96" cy="96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877" name="Rectangle 49"/>
            <p:cNvSpPr>
              <a:spLocks noChangeArrowheads="1"/>
            </p:cNvSpPr>
            <p:nvPr/>
          </p:nvSpPr>
          <p:spPr bwMode="auto">
            <a:xfrm>
              <a:off x="2592" y="153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878" name="Rectangle 50"/>
            <p:cNvSpPr>
              <a:spLocks noChangeArrowheads="1"/>
            </p:cNvSpPr>
            <p:nvPr/>
          </p:nvSpPr>
          <p:spPr bwMode="auto">
            <a:xfrm>
              <a:off x="2688" y="163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879" name="Rectangle 51"/>
            <p:cNvSpPr>
              <a:spLocks noChangeArrowheads="1"/>
            </p:cNvSpPr>
            <p:nvPr/>
          </p:nvSpPr>
          <p:spPr bwMode="auto">
            <a:xfrm>
              <a:off x="2688" y="153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880" name="Rectangle 52"/>
            <p:cNvSpPr>
              <a:spLocks noChangeArrowheads="1"/>
            </p:cNvSpPr>
            <p:nvPr/>
          </p:nvSpPr>
          <p:spPr bwMode="auto">
            <a:xfrm>
              <a:off x="2592" y="163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881" name="Rectangle 53"/>
            <p:cNvSpPr>
              <a:spLocks noChangeArrowheads="1"/>
            </p:cNvSpPr>
            <p:nvPr/>
          </p:nvSpPr>
          <p:spPr bwMode="auto">
            <a:xfrm>
              <a:off x="2016" y="172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882" name="Rectangle 54"/>
            <p:cNvSpPr>
              <a:spLocks noChangeArrowheads="1"/>
            </p:cNvSpPr>
            <p:nvPr/>
          </p:nvSpPr>
          <p:spPr bwMode="auto">
            <a:xfrm>
              <a:off x="2112" y="182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883" name="Rectangle 55"/>
            <p:cNvSpPr>
              <a:spLocks noChangeArrowheads="1"/>
            </p:cNvSpPr>
            <p:nvPr/>
          </p:nvSpPr>
          <p:spPr bwMode="auto">
            <a:xfrm>
              <a:off x="2112" y="172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884" name="Rectangle 56"/>
            <p:cNvSpPr>
              <a:spLocks noChangeArrowheads="1"/>
            </p:cNvSpPr>
            <p:nvPr/>
          </p:nvSpPr>
          <p:spPr bwMode="auto">
            <a:xfrm>
              <a:off x="2016" y="182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885" name="Rectangle 57"/>
            <p:cNvSpPr>
              <a:spLocks noChangeArrowheads="1"/>
            </p:cNvSpPr>
            <p:nvPr/>
          </p:nvSpPr>
          <p:spPr bwMode="auto">
            <a:xfrm>
              <a:off x="2208" y="172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886" name="Rectangle 58"/>
            <p:cNvSpPr>
              <a:spLocks noChangeArrowheads="1"/>
            </p:cNvSpPr>
            <p:nvPr/>
          </p:nvSpPr>
          <p:spPr bwMode="auto">
            <a:xfrm>
              <a:off x="2304" y="182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887" name="Rectangle 59"/>
            <p:cNvSpPr>
              <a:spLocks noChangeArrowheads="1"/>
            </p:cNvSpPr>
            <p:nvPr/>
          </p:nvSpPr>
          <p:spPr bwMode="auto">
            <a:xfrm>
              <a:off x="2304" y="172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888" name="Rectangle 60"/>
            <p:cNvSpPr>
              <a:spLocks noChangeArrowheads="1"/>
            </p:cNvSpPr>
            <p:nvPr/>
          </p:nvSpPr>
          <p:spPr bwMode="auto">
            <a:xfrm>
              <a:off x="2208" y="182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889" name="Rectangle 61"/>
            <p:cNvSpPr>
              <a:spLocks noChangeArrowheads="1"/>
            </p:cNvSpPr>
            <p:nvPr/>
          </p:nvSpPr>
          <p:spPr bwMode="auto">
            <a:xfrm>
              <a:off x="2016" y="192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890" name="Rectangle 62"/>
            <p:cNvSpPr>
              <a:spLocks noChangeArrowheads="1"/>
            </p:cNvSpPr>
            <p:nvPr/>
          </p:nvSpPr>
          <p:spPr bwMode="auto">
            <a:xfrm>
              <a:off x="2112" y="201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891" name="Rectangle 63"/>
            <p:cNvSpPr>
              <a:spLocks noChangeArrowheads="1"/>
            </p:cNvSpPr>
            <p:nvPr/>
          </p:nvSpPr>
          <p:spPr bwMode="auto">
            <a:xfrm>
              <a:off x="2112" y="192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892" name="Rectangle 64"/>
            <p:cNvSpPr>
              <a:spLocks noChangeArrowheads="1"/>
            </p:cNvSpPr>
            <p:nvPr/>
          </p:nvSpPr>
          <p:spPr bwMode="auto">
            <a:xfrm>
              <a:off x="2016" y="201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893" name="Rectangle 65"/>
            <p:cNvSpPr>
              <a:spLocks noChangeArrowheads="1"/>
            </p:cNvSpPr>
            <p:nvPr/>
          </p:nvSpPr>
          <p:spPr bwMode="auto">
            <a:xfrm>
              <a:off x="2208" y="192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894" name="Rectangle 66"/>
            <p:cNvSpPr>
              <a:spLocks noChangeArrowheads="1"/>
            </p:cNvSpPr>
            <p:nvPr/>
          </p:nvSpPr>
          <p:spPr bwMode="auto">
            <a:xfrm>
              <a:off x="2304" y="201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895" name="Rectangle 67"/>
            <p:cNvSpPr>
              <a:spLocks noChangeArrowheads="1"/>
            </p:cNvSpPr>
            <p:nvPr/>
          </p:nvSpPr>
          <p:spPr bwMode="auto">
            <a:xfrm>
              <a:off x="2304" y="192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896" name="Rectangle 68"/>
            <p:cNvSpPr>
              <a:spLocks noChangeArrowheads="1"/>
            </p:cNvSpPr>
            <p:nvPr/>
          </p:nvSpPr>
          <p:spPr bwMode="auto">
            <a:xfrm>
              <a:off x="2208" y="201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897" name="Rectangle 69"/>
            <p:cNvSpPr>
              <a:spLocks noChangeArrowheads="1"/>
            </p:cNvSpPr>
            <p:nvPr/>
          </p:nvSpPr>
          <p:spPr bwMode="auto">
            <a:xfrm>
              <a:off x="2400" y="172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898" name="Rectangle 70"/>
            <p:cNvSpPr>
              <a:spLocks noChangeArrowheads="1"/>
            </p:cNvSpPr>
            <p:nvPr/>
          </p:nvSpPr>
          <p:spPr bwMode="auto">
            <a:xfrm>
              <a:off x="2496" y="1824"/>
              <a:ext cx="96" cy="96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899" name="Rectangle 71"/>
            <p:cNvSpPr>
              <a:spLocks noChangeArrowheads="1"/>
            </p:cNvSpPr>
            <p:nvPr/>
          </p:nvSpPr>
          <p:spPr bwMode="auto">
            <a:xfrm>
              <a:off x="2496" y="1728"/>
              <a:ext cx="96" cy="96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900" name="Rectangle 72"/>
            <p:cNvSpPr>
              <a:spLocks noChangeArrowheads="1"/>
            </p:cNvSpPr>
            <p:nvPr/>
          </p:nvSpPr>
          <p:spPr bwMode="auto">
            <a:xfrm>
              <a:off x="2400" y="182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901" name="Rectangle 73"/>
            <p:cNvSpPr>
              <a:spLocks noChangeArrowheads="1"/>
            </p:cNvSpPr>
            <p:nvPr/>
          </p:nvSpPr>
          <p:spPr bwMode="auto">
            <a:xfrm>
              <a:off x="2592" y="1728"/>
              <a:ext cx="96" cy="96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902" name="Rectangle 74"/>
            <p:cNvSpPr>
              <a:spLocks noChangeArrowheads="1"/>
            </p:cNvSpPr>
            <p:nvPr/>
          </p:nvSpPr>
          <p:spPr bwMode="auto">
            <a:xfrm>
              <a:off x="2688" y="182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903" name="Rectangle 75"/>
            <p:cNvSpPr>
              <a:spLocks noChangeArrowheads="1"/>
            </p:cNvSpPr>
            <p:nvPr/>
          </p:nvSpPr>
          <p:spPr bwMode="auto">
            <a:xfrm>
              <a:off x="2688" y="172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904" name="Rectangle 76"/>
            <p:cNvSpPr>
              <a:spLocks noChangeArrowheads="1"/>
            </p:cNvSpPr>
            <p:nvPr/>
          </p:nvSpPr>
          <p:spPr bwMode="auto">
            <a:xfrm>
              <a:off x="2592" y="182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905" name="Rectangle 77"/>
            <p:cNvSpPr>
              <a:spLocks noChangeArrowheads="1"/>
            </p:cNvSpPr>
            <p:nvPr/>
          </p:nvSpPr>
          <p:spPr bwMode="auto">
            <a:xfrm>
              <a:off x="2400" y="192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906" name="Rectangle 78"/>
            <p:cNvSpPr>
              <a:spLocks noChangeArrowheads="1"/>
            </p:cNvSpPr>
            <p:nvPr/>
          </p:nvSpPr>
          <p:spPr bwMode="auto">
            <a:xfrm>
              <a:off x="2496" y="201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907" name="Rectangle 79"/>
            <p:cNvSpPr>
              <a:spLocks noChangeArrowheads="1"/>
            </p:cNvSpPr>
            <p:nvPr/>
          </p:nvSpPr>
          <p:spPr bwMode="auto">
            <a:xfrm>
              <a:off x="2496" y="192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908" name="Rectangle 80"/>
            <p:cNvSpPr>
              <a:spLocks noChangeArrowheads="1"/>
            </p:cNvSpPr>
            <p:nvPr/>
          </p:nvSpPr>
          <p:spPr bwMode="auto">
            <a:xfrm>
              <a:off x="2400" y="201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909" name="Rectangle 81"/>
            <p:cNvSpPr>
              <a:spLocks noChangeArrowheads="1"/>
            </p:cNvSpPr>
            <p:nvPr/>
          </p:nvSpPr>
          <p:spPr bwMode="auto">
            <a:xfrm>
              <a:off x="2592" y="192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910" name="Rectangle 82"/>
            <p:cNvSpPr>
              <a:spLocks noChangeArrowheads="1"/>
            </p:cNvSpPr>
            <p:nvPr/>
          </p:nvSpPr>
          <p:spPr bwMode="auto">
            <a:xfrm>
              <a:off x="2688" y="201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911" name="Rectangle 83"/>
            <p:cNvSpPr>
              <a:spLocks noChangeArrowheads="1"/>
            </p:cNvSpPr>
            <p:nvPr/>
          </p:nvSpPr>
          <p:spPr bwMode="auto">
            <a:xfrm>
              <a:off x="2688" y="192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912" name="Rectangle 84"/>
            <p:cNvSpPr>
              <a:spLocks noChangeArrowheads="1"/>
            </p:cNvSpPr>
            <p:nvPr/>
          </p:nvSpPr>
          <p:spPr bwMode="auto">
            <a:xfrm>
              <a:off x="2592" y="201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913" name="Rectangle 85"/>
            <p:cNvSpPr>
              <a:spLocks noChangeArrowheads="1"/>
            </p:cNvSpPr>
            <p:nvPr/>
          </p:nvSpPr>
          <p:spPr bwMode="auto">
            <a:xfrm>
              <a:off x="2784" y="134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914" name="Rectangle 86"/>
            <p:cNvSpPr>
              <a:spLocks noChangeArrowheads="1"/>
            </p:cNvSpPr>
            <p:nvPr/>
          </p:nvSpPr>
          <p:spPr bwMode="auto">
            <a:xfrm>
              <a:off x="2880" y="144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915" name="Rectangle 87"/>
            <p:cNvSpPr>
              <a:spLocks noChangeArrowheads="1"/>
            </p:cNvSpPr>
            <p:nvPr/>
          </p:nvSpPr>
          <p:spPr bwMode="auto">
            <a:xfrm>
              <a:off x="2880" y="134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916" name="Rectangle 88"/>
            <p:cNvSpPr>
              <a:spLocks noChangeArrowheads="1"/>
            </p:cNvSpPr>
            <p:nvPr/>
          </p:nvSpPr>
          <p:spPr bwMode="auto">
            <a:xfrm>
              <a:off x="2784" y="144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917" name="Rectangle 89"/>
            <p:cNvSpPr>
              <a:spLocks noChangeArrowheads="1"/>
            </p:cNvSpPr>
            <p:nvPr/>
          </p:nvSpPr>
          <p:spPr bwMode="auto">
            <a:xfrm>
              <a:off x="2976" y="134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918" name="Rectangle 90"/>
            <p:cNvSpPr>
              <a:spLocks noChangeArrowheads="1"/>
            </p:cNvSpPr>
            <p:nvPr/>
          </p:nvSpPr>
          <p:spPr bwMode="auto">
            <a:xfrm>
              <a:off x="3072" y="144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919" name="Rectangle 91"/>
            <p:cNvSpPr>
              <a:spLocks noChangeArrowheads="1"/>
            </p:cNvSpPr>
            <p:nvPr/>
          </p:nvSpPr>
          <p:spPr bwMode="auto">
            <a:xfrm>
              <a:off x="3072" y="134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920" name="Rectangle 92"/>
            <p:cNvSpPr>
              <a:spLocks noChangeArrowheads="1"/>
            </p:cNvSpPr>
            <p:nvPr/>
          </p:nvSpPr>
          <p:spPr bwMode="auto">
            <a:xfrm>
              <a:off x="2976" y="144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921" name="Rectangle 93"/>
            <p:cNvSpPr>
              <a:spLocks noChangeArrowheads="1"/>
            </p:cNvSpPr>
            <p:nvPr/>
          </p:nvSpPr>
          <p:spPr bwMode="auto">
            <a:xfrm>
              <a:off x="2784" y="153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922" name="Rectangle 94"/>
            <p:cNvSpPr>
              <a:spLocks noChangeArrowheads="1"/>
            </p:cNvSpPr>
            <p:nvPr/>
          </p:nvSpPr>
          <p:spPr bwMode="auto">
            <a:xfrm>
              <a:off x="2880" y="163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923" name="Rectangle 95"/>
            <p:cNvSpPr>
              <a:spLocks noChangeArrowheads="1"/>
            </p:cNvSpPr>
            <p:nvPr/>
          </p:nvSpPr>
          <p:spPr bwMode="auto">
            <a:xfrm>
              <a:off x="2880" y="153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924" name="Rectangle 96"/>
            <p:cNvSpPr>
              <a:spLocks noChangeArrowheads="1"/>
            </p:cNvSpPr>
            <p:nvPr/>
          </p:nvSpPr>
          <p:spPr bwMode="auto">
            <a:xfrm>
              <a:off x="2784" y="163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925" name="Rectangle 97"/>
            <p:cNvSpPr>
              <a:spLocks noChangeArrowheads="1"/>
            </p:cNvSpPr>
            <p:nvPr/>
          </p:nvSpPr>
          <p:spPr bwMode="auto">
            <a:xfrm>
              <a:off x="2976" y="153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926" name="Rectangle 98"/>
            <p:cNvSpPr>
              <a:spLocks noChangeArrowheads="1"/>
            </p:cNvSpPr>
            <p:nvPr/>
          </p:nvSpPr>
          <p:spPr bwMode="auto">
            <a:xfrm>
              <a:off x="3072" y="163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927" name="Rectangle 99"/>
            <p:cNvSpPr>
              <a:spLocks noChangeArrowheads="1"/>
            </p:cNvSpPr>
            <p:nvPr/>
          </p:nvSpPr>
          <p:spPr bwMode="auto">
            <a:xfrm>
              <a:off x="3072" y="153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928" name="Rectangle 100"/>
            <p:cNvSpPr>
              <a:spLocks noChangeArrowheads="1"/>
            </p:cNvSpPr>
            <p:nvPr/>
          </p:nvSpPr>
          <p:spPr bwMode="auto">
            <a:xfrm>
              <a:off x="2976" y="163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929" name="Rectangle 101"/>
            <p:cNvSpPr>
              <a:spLocks noChangeArrowheads="1"/>
            </p:cNvSpPr>
            <p:nvPr/>
          </p:nvSpPr>
          <p:spPr bwMode="auto">
            <a:xfrm>
              <a:off x="3168" y="134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930" name="Rectangle 102"/>
            <p:cNvSpPr>
              <a:spLocks noChangeArrowheads="1"/>
            </p:cNvSpPr>
            <p:nvPr/>
          </p:nvSpPr>
          <p:spPr bwMode="auto">
            <a:xfrm>
              <a:off x="3264" y="144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931" name="Rectangle 103"/>
            <p:cNvSpPr>
              <a:spLocks noChangeArrowheads="1"/>
            </p:cNvSpPr>
            <p:nvPr/>
          </p:nvSpPr>
          <p:spPr bwMode="auto">
            <a:xfrm>
              <a:off x="3264" y="134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932" name="Rectangle 104"/>
            <p:cNvSpPr>
              <a:spLocks noChangeArrowheads="1"/>
            </p:cNvSpPr>
            <p:nvPr/>
          </p:nvSpPr>
          <p:spPr bwMode="auto">
            <a:xfrm>
              <a:off x="3168" y="1440"/>
              <a:ext cx="96" cy="96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933" name="Rectangle 105"/>
            <p:cNvSpPr>
              <a:spLocks noChangeArrowheads="1"/>
            </p:cNvSpPr>
            <p:nvPr/>
          </p:nvSpPr>
          <p:spPr bwMode="auto">
            <a:xfrm>
              <a:off x="3360" y="134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934" name="Rectangle 106"/>
            <p:cNvSpPr>
              <a:spLocks noChangeArrowheads="1"/>
            </p:cNvSpPr>
            <p:nvPr/>
          </p:nvSpPr>
          <p:spPr bwMode="auto">
            <a:xfrm>
              <a:off x="3456" y="144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935" name="Rectangle 107"/>
            <p:cNvSpPr>
              <a:spLocks noChangeArrowheads="1"/>
            </p:cNvSpPr>
            <p:nvPr/>
          </p:nvSpPr>
          <p:spPr bwMode="auto">
            <a:xfrm>
              <a:off x="3456" y="134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936" name="Rectangle 108"/>
            <p:cNvSpPr>
              <a:spLocks noChangeArrowheads="1"/>
            </p:cNvSpPr>
            <p:nvPr/>
          </p:nvSpPr>
          <p:spPr bwMode="auto">
            <a:xfrm>
              <a:off x="3360" y="144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937" name="Rectangle 109"/>
            <p:cNvSpPr>
              <a:spLocks noChangeArrowheads="1"/>
            </p:cNvSpPr>
            <p:nvPr/>
          </p:nvSpPr>
          <p:spPr bwMode="auto">
            <a:xfrm>
              <a:off x="3168" y="1536"/>
              <a:ext cx="96" cy="96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938" name="Rectangle 110"/>
            <p:cNvSpPr>
              <a:spLocks noChangeArrowheads="1"/>
            </p:cNvSpPr>
            <p:nvPr/>
          </p:nvSpPr>
          <p:spPr bwMode="auto">
            <a:xfrm>
              <a:off x="3264" y="163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939" name="Rectangle 111"/>
            <p:cNvSpPr>
              <a:spLocks noChangeArrowheads="1"/>
            </p:cNvSpPr>
            <p:nvPr/>
          </p:nvSpPr>
          <p:spPr bwMode="auto">
            <a:xfrm>
              <a:off x="3264" y="1536"/>
              <a:ext cx="96" cy="96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940" name="Rectangle 112"/>
            <p:cNvSpPr>
              <a:spLocks noChangeArrowheads="1"/>
            </p:cNvSpPr>
            <p:nvPr/>
          </p:nvSpPr>
          <p:spPr bwMode="auto">
            <a:xfrm>
              <a:off x="3168" y="163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941" name="Rectangle 113"/>
            <p:cNvSpPr>
              <a:spLocks noChangeArrowheads="1"/>
            </p:cNvSpPr>
            <p:nvPr/>
          </p:nvSpPr>
          <p:spPr bwMode="auto">
            <a:xfrm>
              <a:off x="3360" y="153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942" name="Rectangle 114"/>
            <p:cNvSpPr>
              <a:spLocks noChangeArrowheads="1"/>
            </p:cNvSpPr>
            <p:nvPr/>
          </p:nvSpPr>
          <p:spPr bwMode="auto">
            <a:xfrm>
              <a:off x="3456" y="163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943" name="Rectangle 115"/>
            <p:cNvSpPr>
              <a:spLocks noChangeArrowheads="1"/>
            </p:cNvSpPr>
            <p:nvPr/>
          </p:nvSpPr>
          <p:spPr bwMode="auto">
            <a:xfrm>
              <a:off x="3456" y="153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944" name="Rectangle 116"/>
            <p:cNvSpPr>
              <a:spLocks noChangeArrowheads="1"/>
            </p:cNvSpPr>
            <p:nvPr/>
          </p:nvSpPr>
          <p:spPr bwMode="auto">
            <a:xfrm>
              <a:off x="3360" y="163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945" name="Rectangle 117"/>
            <p:cNvSpPr>
              <a:spLocks noChangeArrowheads="1"/>
            </p:cNvSpPr>
            <p:nvPr/>
          </p:nvSpPr>
          <p:spPr bwMode="auto">
            <a:xfrm>
              <a:off x="2784" y="172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946" name="Rectangle 118"/>
            <p:cNvSpPr>
              <a:spLocks noChangeArrowheads="1"/>
            </p:cNvSpPr>
            <p:nvPr/>
          </p:nvSpPr>
          <p:spPr bwMode="auto">
            <a:xfrm>
              <a:off x="2880" y="182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947" name="Rectangle 119"/>
            <p:cNvSpPr>
              <a:spLocks noChangeArrowheads="1"/>
            </p:cNvSpPr>
            <p:nvPr/>
          </p:nvSpPr>
          <p:spPr bwMode="auto">
            <a:xfrm>
              <a:off x="2880" y="172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948" name="Rectangle 120"/>
            <p:cNvSpPr>
              <a:spLocks noChangeArrowheads="1"/>
            </p:cNvSpPr>
            <p:nvPr/>
          </p:nvSpPr>
          <p:spPr bwMode="auto">
            <a:xfrm>
              <a:off x="2784" y="182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949" name="Rectangle 121"/>
            <p:cNvSpPr>
              <a:spLocks noChangeArrowheads="1"/>
            </p:cNvSpPr>
            <p:nvPr/>
          </p:nvSpPr>
          <p:spPr bwMode="auto">
            <a:xfrm>
              <a:off x="2976" y="172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950" name="Rectangle 122"/>
            <p:cNvSpPr>
              <a:spLocks noChangeArrowheads="1"/>
            </p:cNvSpPr>
            <p:nvPr/>
          </p:nvSpPr>
          <p:spPr bwMode="auto">
            <a:xfrm>
              <a:off x="3072" y="182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951" name="Rectangle 123"/>
            <p:cNvSpPr>
              <a:spLocks noChangeArrowheads="1"/>
            </p:cNvSpPr>
            <p:nvPr/>
          </p:nvSpPr>
          <p:spPr bwMode="auto">
            <a:xfrm>
              <a:off x="3072" y="172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952" name="Rectangle 124"/>
            <p:cNvSpPr>
              <a:spLocks noChangeArrowheads="1"/>
            </p:cNvSpPr>
            <p:nvPr/>
          </p:nvSpPr>
          <p:spPr bwMode="auto">
            <a:xfrm>
              <a:off x="2976" y="182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953" name="Rectangle 125"/>
            <p:cNvSpPr>
              <a:spLocks noChangeArrowheads="1"/>
            </p:cNvSpPr>
            <p:nvPr/>
          </p:nvSpPr>
          <p:spPr bwMode="auto">
            <a:xfrm>
              <a:off x="2784" y="192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954" name="Rectangle 126"/>
            <p:cNvSpPr>
              <a:spLocks noChangeArrowheads="1"/>
            </p:cNvSpPr>
            <p:nvPr/>
          </p:nvSpPr>
          <p:spPr bwMode="auto">
            <a:xfrm>
              <a:off x="2880" y="201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955" name="Rectangle 127"/>
            <p:cNvSpPr>
              <a:spLocks noChangeArrowheads="1"/>
            </p:cNvSpPr>
            <p:nvPr/>
          </p:nvSpPr>
          <p:spPr bwMode="auto">
            <a:xfrm>
              <a:off x="2880" y="192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956" name="Rectangle 128"/>
            <p:cNvSpPr>
              <a:spLocks noChangeArrowheads="1"/>
            </p:cNvSpPr>
            <p:nvPr/>
          </p:nvSpPr>
          <p:spPr bwMode="auto">
            <a:xfrm>
              <a:off x="2784" y="201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957" name="Rectangle 129"/>
            <p:cNvSpPr>
              <a:spLocks noChangeArrowheads="1"/>
            </p:cNvSpPr>
            <p:nvPr/>
          </p:nvSpPr>
          <p:spPr bwMode="auto">
            <a:xfrm>
              <a:off x="2976" y="192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958" name="Rectangle 130"/>
            <p:cNvSpPr>
              <a:spLocks noChangeArrowheads="1"/>
            </p:cNvSpPr>
            <p:nvPr/>
          </p:nvSpPr>
          <p:spPr bwMode="auto">
            <a:xfrm>
              <a:off x="3072" y="201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959" name="Rectangle 131"/>
            <p:cNvSpPr>
              <a:spLocks noChangeArrowheads="1"/>
            </p:cNvSpPr>
            <p:nvPr/>
          </p:nvSpPr>
          <p:spPr bwMode="auto">
            <a:xfrm>
              <a:off x="3072" y="192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960" name="Rectangle 132"/>
            <p:cNvSpPr>
              <a:spLocks noChangeArrowheads="1"/>
            </p:cNvSpPr>
            <p:nvPr/>
          </p:nvSpPr>
          <p:spPr bwMode="auto">
            <a:xfrm>
              <a:off x="2976" y="201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961" name="Rectangle 133"/>
            <p:cNvSpPr>
              <a:spLocks noChangeArrowheads="1"/>
            </p:cNvSpPr>
            <p:nvPr/>
          </p:nvSpPr>
          <p:spPr bwMode="auto">
            <a:xfrm>
              <a:off x="3168" y="172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962" name="Rectangle 134"/>
            <p:cNvSpPr>
              <a:spLocks noChangeArrowheads="1"/>
            </p:cNvSpPr>
            <p:nvPr/>
          </p:nvSpPr>
          <p:spPr bwMode="auto">
            <a:xfrm>
              <a:off x="3264" y="182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963" name="Rectangle 135"/>
            <p:cNvSpPr>
              <a:spLocks noChangeArrowheads="1"/>
            </p:cNvSpPr>
            <p:nvPr/>
          </p:nvSpPr>
          <p:spPr bwMode="auto">
            <a:xfrm>
              <a:off x="3264" y="172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964" name="Rectangle 136"/>
            <p:cNvSpPr>
              <a:spLocks noChangeArrowheads="1"/>
            </p:cNvSpPr>
            <p:nvPr/>
          </p:nvSpPr>
          <p:spPr bwMode="auto">
            <a:xfrm>
              <a:off x="3168" y="182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965" name="Rectangle 137"/>
            <p:cNvSpPr>
              <a:spLocks noChangeArrowheads="1"/>
            </p:cNvSpPr>
            <p:nvPr/>
          </p:nvSpPr>
          <p:spPr bwMode="auto">
            <a:xfrm>
              <a:off x="3360" y="172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966" name="Rectangle 138"/>
            <p:cNvSpPr>
              <a:spLocks noChangeArrowheads="1"/>
            </p:cNvSpPr>
            <p:nvPr/>
          </p:nvSpPr>
          <p:spPr bwMode="auto">
            <a:xfrm>
              <a:off x="3456" y="182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967" name="Rectangle 139"/>
            <p:cNvSpPr>
              <a:spLocks noChangeArrowheads="1"/>
            </p:cNvSpPr>
            <p:nvPr/>
          </p:nvSpPr>
          <p:spPr bwMode="auto">
            <a:xfrm>
              <a:off x="3456" y="172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968" name="Rectangle 140"/>
            <p:cNvSpPr>
              <a:spLocks noChangeArrowheads="1"/>
            </p:cNvSpPr>
            <p:nvPr/>
          </p:nvSpPr>
          <p:spPr bwMode="auto">
            <a:xfrm>
              <a:off x="3360" y="182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969" name="Rectangle 141"/>
            <p:cNvSpPr>
              <a:spLocks noChangeArrowheads="1"/>
            </p:cNvSpPr>
            <p:nvPr/>
          </p:nvSpPr>
          <p:spPr bwMode="auto">
            <a:xfrm>
              <a:off x="3168" y="192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970" name="Rectangle 142"/>
            <p:cNvSpPr>
              <a:spLocks noChangeArrowheads="1"/>
            </p:cNvSpPr>
            <p:nvPr/>
          </p:nvSpPr>
          <p:spPr bwMode="auto">
            <a:xfrm>
              <a:off x="3264" y="201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971" name="Rectangle 143"/>
            <p:cNvSpPr>
              <a:spLocks noChangeArrowheads="1"/>
            </p:cNvSpPr>
            <p:nvPr/>
          </p:nvSpPr>
          <p:spPr bwMode="auto">
            <a:xfrm>
              <a:off x="3264" y="192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972" name="Rectangle 144"/>
            <p:cNvSpPr>
              <a:spLocks noChangeArrowheads="1"/>
            </p:cNvSpPr>
            <p:nvPr/>
          </p:nvSpPr>
          <p:spPr bwMode="auto">
            <a:xfrm>
              <a:off x="3168" y="201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973" name="Rectangle 145"/>
            <p:cNvSpPr>
              <a:spLocks noChangeArrowheads="1"/>
            </p:cNvSpPr>
            <p:nvPr/>
          </p:nvSpPr>
          <p:spPr bwMode="auto">
            <a:xfrm>
              <a:off x="3360" y="192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974" name="Rectangle 146"/>
            <p:cNvSpPr>
              <a:spLocks noChangeArrowheads="1"/>
            </p:cNvSpPr>
            <p:nvPr/>
          </p:nvSpPr>
          <p:spPr bwMode="auto">
            <a:xfrm>
              <a:off x="3456" y="201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975" name="Rectangle 147"/>
            <p:cNvSpPr>
              <a:spLocks noChangeArrowheads="1"/>
            </p:cNvSpPr>
            <p:nvPr/>
          </p:nvSpPr>
          <p:spPr bwMode="auto">
            <a:xfrm>
              <a:off x="3456" y="1920"/>
              <a:ext cx="96" cy="96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976" name="Rectangle 148"/>
            <p:cNvSpPr>
              <a:spLocks noChangeArrowheads="1"/>
            </p:cNvSpPr>
            <p:nvPr/>
          </p:nvSpPr>
          <p:spPr bwMode="auto">
            <a:xfrm>
              <a:off x="3360" y="201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977" name="Rectangle 149"/>
            <p:cNvSpPr>
              <a:spLocks noChangeArrowheads="1"/>
            </p:cNvSpPr>
            <p:nvPr/>
          </p:nvSpPr>
          <p:spPr bwMode="auto">
            <a:xfrm>
              <a:off x="2016" y="211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978" name="Rectangle 150"/>
            <p:cNvSpPr>
              <a:spLocks noChangeArrowheads="1"/>
            </p:cNvSpPr>
            <p:nvPr/>
          </p:nvSpPr>
          <p:spPr bwMode="auto">
            <a:xfrm>
              <a:off x="2112" y="220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979" name="Rectangle 151"/>
            <p:cNvSpPr>
              <a:spLocks noChangeArrowheads="1"/>
            </p:cNvSpPr>
            <p:nvPr/>
          </p:nvSpPr>
          <p:spPr bwMode="auto">
            <a:xfrm>
              <a:off x="2112" y="211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980" name="Rectangle 152"/>
            <p:cNvSpPr>
              <a:spLocks noChangeArrowheads="1"/>
            </p:cNvSpPr>
            <p:nvPr/>
          </p:nvSpPr>
          <p:spPr bwMode="auto">
            <a:xfrm>
              <a:off x="2016" y="220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981" name="Rectangle 153"/>
            <p:cNvSpPr>
              <a:spLocks noChangeArrowheads="1"/>
            </p:cNvSpPr>
            <p:nvPr/>
          </p:nvSpPr>
          <p:spPr bwMode="auto">
            <a:xfrm>
              <a:off x="2208" y="211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982" name="Rectangle 154"/>
            <p:cNvSpPr>
              <a:spLocks noChangeArrowheads="1"/>
            </p:cNvSpPr>
            <p:nvPr/>
          </p:nvSpPr>
          <p:spPr bwMode="auto">
            <a:xfrm>
              <a:off x="2304" y="220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983" name="Rectangle 155"/>
            <p:cNvSpPr>
              <a:spLocks noChangeArrowheads="1"/>
            </p:cNvSpPr>
            <p:nvPr/>
          </p:nvSpPr>
          <p:spPr bwMode="auto">
            <a:xfrm>
              <a:off x="2304" y="211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984" name="Rectangle 156"/>
            <p:cNvSpPr>
              <a:spLocks noChangeArrowheads="1"/>
            </p:cNvSpPr>
            <p:nvPr/>
          </p:nvSpPr>
          <p:spPr bwMode="auto">
            <a:xfrm>
              <a:off x="2208" y="220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985" name="Rectangle 157"/>
            <p:cNvSpPr>
              <a:spLocks noChangeArrowheads="1"/>
            </p:cNvSpPr>
            <p:nvPr/>
          </p:nvSpPr>
          <p:spPr bwMode="auto">
            <a:xfrm>
              <a:off x="2016" y="230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986" name="Rectangle 158"/>
            <p:cNvSpPr>
              <a:spLocks noChangeArrowheads="1"/>
            </p:cNvSpPr>
            <p:nvPr/>
          </p:nvSpPr>
          <p:spPr bwMode="auto">
            <a:xfrm>
              <a:off x="2112" y="240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987" name="Rectangle 159"/>
            <p:cNvSpPr>
              <a:spLocks noChangeArrowheads="1"/>
            </p:cNvSpPr>
            <p:nvPr/>
          </p:nvSpPr>
          <p:spPr bwMode="auto">
            <a:xfrm>
              <a:off x="2112" y="230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988" name="Rectangle 160"/>
            <p:cNvSpPr>
              <a:spLocks noChangeArrowheads="1"/>
            </p:cNvSpPr>
            <p:nvPr/>
          </p:nvSpPr>
          <p:spPr bwMode="auto">
            <a:xfrm>
              <a:off x="2016" y="240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989" name="Rectangle 161"/>
            <p:cNvSpPr>
              <a:spLocks noChangeArrowheads="1"/>
            </p:cNvSpPr>
            <p:nvPr/>
          </p:nvSpPr>
          <p:spPr bwMode="auto">
            <a:xfrm>
              <a:off x="2208" y="230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990" name="Rectangle 162"/>
            <p:cNvSpPr>
              <a:spLocks noChangeArrowheads="1"/>
            </p:cNvSpPr>
            <p:nvPr/>
          </p:nvSpPr>
          <p:spPr bwMode="auto">
            <a:xfrm>
              <a:off x="2304" y="240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991" name="Rectangle 163"/>
            <p:cNvSpPr>
              <a:spLocks noChangeArrowheads="1"/>
            </p:cNvSpPr>
            <p:nvPr/>
          </p:nvSpPr>
          <p:spPr bwMode="auto">
            <a:xfrm>
              <a:off x="2304" y="230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992" name="Rectangle 164"/>
            <p:cNvSpPr>
              <a:spLocks noChangeArrowheads="1"/>
            </p:cNvSpPr>
            <p:nvPr/>
          </p:nvSpPr>
          <p:spPr bwMode="auto">
            <a:xfrm>
              <a:off x="2208" y="240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993" name="Rectangle 165"/>
            <p:cNvSpPr>
              <a:spLocks noChangeArrowheads="1"/>
            </p:cNvSpPr>
            <p:nvPr/>
          </p:nvSpPr>
          <p:spPr bwMode="auto">
            <a:xfrm>
              <a:off x="2400" y="211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994" name="Rectangle 166"/>
            <p:cNvSpPr>
              <a:spLocks noChangeArrowheads="1"/>
            </p:cNvSpPr>
            <p:nvPr/>
          </p:nvSpPr>
          <p:spPr bwMode="auto">
            <a:xfrm>
              <a:off x="2496" y="220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995" name="Rectangle 167"/>
            <p:cNvSpPr>
              <a:spLocks noChangeArrowheads="1"/>
            </p:cNvSpPr>
            <p:nvPr/>
          </p:nvSpPr>
          <p:spPr bwMode="auto">
            <a:xfrm>
              <a:off x="2496" y="211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996" name="Rectangle 168"/>
            <p:cNvSpPr>
              <a:spLocks noChangeArrowheads="1"/>
            </p:cNvSpPr>
            <p:nvPr/>
          </p:nvSpPr>
          <p:spPr bwMode="auto">
            <a:xfrm>
              <a:off x="2400" y="220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997" name="Rectangle 169"/>
            <p:cNvSpPr>
              <a:spLocks noChangeArrowheads="1"/>
            </p:cNvSpPr>
            <p:nvPr/>
          </p:nvSpPr>
          <p:spPr bwMode="auto">
            <a:xfrm>
              <a:off x="2592" y="211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998" name="Rectangle 170"/>
            <p:cNvSpPr>
              <a:spLocks noChangeArrowheads="1"/>
            </p:cNvSpPr>
            <p:nvPr/>
          </p:nvSpPr>
          <p:spPr bwMode="auto">
            <a:xfrm>
              <a:off x="2688" y="220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999" name="Rectangle 171"/>
            <p:cNvSpPr>
              <a:spLocks noChangeArrowheads="1"/>
            </p:cNvSpPr>
            <p:nvPr/>
          </p:nvSpPr>
          <p:spPr bwMode="auto">
            <a:xfrm>
              <a:off x="2688" y="211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5000" name="Rectangle 172"/>
            <p:cNvSpPr>
              <a:spLocks noChangeArrowheads="1"/>
            </p:cNvSpPr>
            <p:nvPr/>
          </p:nvSpPr>
          <p:spPr bwMode="auto">
            <a:xfrm>
              <a:off x="2592" y="220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5001" name="Rectangle 173"/>
            <p:cNvSpPr>
              <a:spLocks noChangeArrowheads="1"/>
            </p:cNvSpPr>
            <p:nvPr/>
          </p:nvSpPr>
          <p:spPr bwMode="auto">
            <a:xfrm>
              <a:off x="2400" y="230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5002" name="Rectangle 174"/>
            <p:cNvSpPr>
              <a:spLocks noChangeArrowheads="1"/>
            </p:cNvSpPr>
            <p:nvPr/>
          </p:nvSpPr>
          <p:spPr bwMode="auto">
            <a:xfrm>
              <a:off x="2496" y="240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5003" name="Rectangle 175"/>
            <p:cNvSpPr>
              <a:spLocks noChangeArrowheads="1"/>
            </p:cNvSpPr>
            <p:nvPr/>
          </p:nvSpPr>
          <p:spPr bwMode="auto">
            <a:xfrm>
              <a:off x="2496" y="230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5004" name="Rectangle 176"/>
            <p:cNvSpPr>
              <a:spLocks noChangeArrowheads="1"/>
            </p:cNvSpPr>
            <p:nvPr/>
          </p:nvSpPr>
          <p:spPr bwMode="auto">
            <a:xfrm>
              <a:off x="2400" y="240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5005" name="Rectangle 177"/>
            <p:cNvSpPr>
              <a:spLocks noChangeArrowheads="1"/>
            </p:cNvSpPr>
            <p:nvPr/>
          </p:nvSpPr>
          <p:spPr bwMode="auto">
            <a:xfrm>
              <a:off x="2592" y="230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5006" name="Rectangle 178"/>
            <p:cNvSpPr>
              <a:spLocks noChangeArrowheads="1"/>
            </p:cNvSpPr>
            <p:nvPr/>
          </p:nvSpPr>
          <p:spPr bwMode="auto">
            <a:xfrm>
              <a:off x="2688" y="240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5007" name="Rectangle 179"/>
            <p:cNvSpPr>
              <a:spLocks noChangeArrowheads="1"/>
            </p:cNvSpPr>
            <p:nvPr/>
          </p:nvSpPr>
          <p:spPr bwMode="auto">
            <a:xfrm>
              <a:off x="2688" y="230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5008" name="Rectangle 180"/>
            <p:cNvSpPr>
              <a:spLocks noChangeArrowheads="1"/>
            </p:cNvSpPr>
            <p:nvPr/>
          </p:nvSpPr>
          <p:spPr bwMode="auto">
            <a:xfrm>
              <a:off x="2592" y="240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5009" name="Rectangle 181"/>
            <p:cNvSpPr>
              <a:spLocks noChangeArrowheads="1"/>
            </p:cNvSpPr>
            <p:nvPr/>
          </p:nvSpPr>
          <p:spPr bwMode="auto">
            <a:xfrm>
              <a:off x="2016" y="249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5010" name="Rectangle 182"/>
            <p:cNvSpPr>
              <a:spLocks noChangeArrowheads="1"/>
            </p:cNvSpPr>
            <p:nvPr/>
          </p:nvSpPr>
          <p:spPr bwMode="auto">
            <a:xfrm>
              <a:off x="2112" y="259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5011" name="Rectangle 183"/>
            <p:cNvSpPr>
              <a:spLocks noChangeArrowheads="1"/>
            </p:cNvSpPr>
            <p:nvPr/>
          </p:nvSpPr>
          <p:spPr bwMode="auto">
            <a:xfrm>
              <a:off x="2112" y="249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5012" name="Rectangle 184"/>
            <p:cNvSpPr>
              <a:spLocks noChangeArrowheads="1"/>
            </p:cNvSpPr>
            <p:nvPr/>
          </p:nvSpPr>
          <p:spPr bwMode="auto">
            <a:xfrm>
              <a:off x="2016" y="259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5013" name="Rectangle 185"/>
            <p:cNvSpPr>
              <a:spLocks noChangeArrowheads="1"/>
            </p:cNvSpPr>
            <p:nvPr/>
          </p:nvSpPr>
          <p:spPr bwMode="auto">
            <a:xfrm>
              <a:off x="2208" y="2496"/>
              <a:ext cx="96" cy="96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5014" name="Rectangle 186"/>
            <p:cNvSpPr>
              <a:spLocks noChangeArrowheads="1"/>
            </p:cNvSpPr>
            <p:nvPr/>
          </p:nvSpPr>
          <p:spPr bwMode="auto">
            <a:xfrm>
              <a:off x="2304" y="2592"/>
              <a:ext cx="96" cy="96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5015" name="Rectangle 187"/>
            <p:cNvSpPr>
              <a:spLocks noChangeArrowheads="1"/>
            </p:cNvSpPr>
            <p:nvPr/>
          </p:nvSpPr>
          <p:spPr bwMode="auto">
            <a:xfrm>
              <a:off x="2304" y="2496"/>
              <a:ext cx="96" cy="96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5016" name="Rectangle 188"/>
            <p:cNvSpPr>
              <a:spLocks noChangeArrowheads="1"/>
            </p:cNvSpPr>
            <p:nvPr/>
          </p:nvSpPr>
          <p:spPr bwMode="auto">
            <a:xfrm>
              <a:off x="2208" y="2592"/>
              <a:ext cx="96" cy="96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5017" name="Rectangle 189"/>
            <p:cNvSpPr>
              <a:spLocks noChangeArrowheads="1"/>
            </p:cNvSpPr>
            <p:nvPr/>
          </p:nvSpPr>
          <p:spPr bwMode="auto">
            <a:xfrm>
              <a:off x="2016" y="268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5018" name="Rectangle 190"/>
            <p:cNvSpPr>
              <a:spLocks noChangeArrowheads="1"/>
            </p:cNvSpPr>
            <p:nvPr/>
          </p:nvSpPr>
          <p:spPr bwMode="auto">
            <a:xfrm>
              <a:off x="2112" y="278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5019" name="Rectangle 191"/>
            <p:cNvSpPr>
              <a:spLocks noChangeArrowheads="1"/>
            </p:cNvSpPr>
            <p:nvPr/>
          </p:nvSpPr>
          <p:spPr bwMode="auto">
            <a:xfrm>
              <a:off x="2112" y="268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5020" name="Rectangle 192"/>
            <p:cNvSpPr>
              <a:spLocks noChangeArrowheads="1"/>
            </p:cNvSpPr>
            <p:nvPr/>
          </p:nvSpPr>
          <p:spPr bwMode="auto">
            <a:xfrm>
              <a:off x="2016" y="278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5021" name="Rectangle 193"/>
            <p:cNvSpPr>
              <a:spLocks noChangeArrowheads="1"/>
            </p:cNvSpPr>
            <p:nvPr/>
          </p:nvSpPr>
          <p:spPr bwMode="auto">
            <a:xfrm>
              <a:off x="2208" y="268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5022" name="Rectangle 194"/>
            <p:cNvSpPr>
              <a:spLocks noChangeArrowheads="1"/>
            </p:cNvSpPr>
            <p:nvPr/>
          </p:nvSpPr>
          <p:spPr bwMode="auto">
            <a:xfrm>
              <a:off x="2304" y="278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5023" name="Rectangle 195"/>
            <p:cNvSpPr>
              <a:spLocks noChangeArrowheads="1"/>
            </p:cNvSpPr>
            <p:nvPr/>
          </p:nvSpPr>
          <p:spPr bwMode="auto">
            <a:xfrm>
              <a:off x="2304" y="268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5024" name="Rectangle 196"/>
            <p:cNvSpPr>
              <a:spLocks noChangeArrowheads="1"/>
            </p:cNvSpPr>
            <p:nvPr/>
          </p:nvSpPr>
          <p:spPr bwMode="auto">
            <a:xfrm>
              <a:off x="2208" y="278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5025" name="Rectangle 197"/>
            <p:cNvSpPr>
              <a:spLocks noChangeArrowheads="1"/>
            </p:cNvSpPr>
            <p:nvPr/>
          </p:nvSpPr>
          <p:spPr bwMode="auto">
            <a:xfrm>
              <a:off x="2400" y="249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5026" name="Rectangle 198"/>
            <p:cNvSpPr>
              <a:spLocks noChangeArrowheads="1"/>
            </p:cNvSpPr>
            <p:nvPr/>
          </p:nvSpPr>
          <p:spPr bwMode="auto">
            <a:xfrm>
              <a:off x="2496" y="259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5027" name="Rectangle 199"/>
            <p:cNvSpPr>
              <a:spLocks noChangeArrowheads="1"/>
            </p:cNvSpPr>
            <p:nvPr/>
          </p:nvSpPr>
          <p:spPr bwMode="auto">
            <a:xfrm>
              <a:off x="2496" y="249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5028" name="Rectangle 200"/>
            <p:cNvSpPr>
              <a:spLocks noChangeArrowheads="1"/>
            </p:cNvSpPr>
            <p:nvPr/>
          </p:nvSpPr>
          <p:spPr bwMode="auto">
            <a:xfrm>
              <a:off x="2400" y="259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5029" name="Rectangle 201"/>
            <p:cNvSpPr>
              <a:spLocks noChangeArrowheads="1"/>
            </p:cNvSpPr>
            <p:nvPr/>
          </p:nvSpPr>
          <p:spPr bwMode="auto">
            <a:xfrm>
              <a:off x="2592" y="249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5030" name="Rectangle 202"/>
            <p:cNvSpPr>
              <a:spLocks noChangeArrowheads="1"/>
            </p:cNvSpPr>
            <p:nvPr/>
          </p:nvSpPr>
          <p:spPr bwMode="auto">
            <a:xfrm>
              <a:off x="2688" y="259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5031" name="Rectangle 203"/>
            <p:cNvSpPr>
              <a:spLocks noChangeArrowheads="1"/>
            </p:cNvSpPr>
            <p:nvPr/>
          </p:nvSpPr>
          <p:spPr bwMode="auto">
            <a:xfrm>
              <a:off x="2688" y="249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5032" name="Rectangle 204"/>
            <p:cNvSpPr>
              <a:spLocks noChangeArrowheads="1"/>
            </p:cNvSpPr>
            <p:nvPr/>
          </p:nvSpPr>
          <p:spPr bwMode="auto">
            <a:xfrm>
              <a:off x="2592" y="259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5033" name="Rectangle 205"/>
            <p:cNvSpPr>
              <a:spLocks noChangeArrowheads="1"/>
            </p:cNvSpPr>
            <p:nvPr/>
          </p:nvSpPr>
          <p:spPr bwMode="auto">
            <a:xfrm>
              <a:off x="2400" y="268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5034" name="Rectangle 206"/>
            <p:cNvSpPr>
              <a:spLocks noChangeArrowheads="1"/>
            </p:cNvSpPr>
            <p:nvPr/>
          </p:nvSpPr>
          <p:spPr bwMode="auto">
            <a:xfrm>
              <a:off x="2496" y="278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5035" name="Rectangle 207"/>
            <p:cNvSpPr>
              <a:spLocks noChangeArrowheads="1"/>
            </p:cNvSpPr>
            <p:nvPr/>
          </p:nvSpPr>
          <p:spPr bwMode="auto">
            <a:xfrm>
              <a:off x="2496" y="268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5036" name="Rectangle 208"/>
            <p:cNvSpPr>
              <a:spLocks noChangeArrowheads="1"/>
            </p:cNvSpPr>
            <p:nvPr/>
          </p:nvSpPr>
          <p:spPr bwMode="auto">
            <a:xfrm>
              <a:off x="2400" y="278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5037" name="Rectangle 209"/>
            <p:cNvSpPr>
              <a:spLocks noChangeArrowheads="1"/>
            </p:cNvSpPr>
            <p:nvPr/>
          </p:nvSpPr>
          <p:spPr bwMode="auto">
            <a:xfrm>
              <a:off x="2592" y="268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5038" name="Rectangle 210"/>
            <p:cNvSpPr>
              <a:spLocks noChangeArrowheads="1"/>
            </p:cNvSpPr>
            <p:nvPr/>
          </p:nvSpPr>
          <p:spPr bwMode="auto">
            <a:xfrm>
              <a:off x="2688" y="278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5039" name="Rectangle 211"/>
            <p:cNvSpPr>
              <a:spLocks noChangeArrowheads="1"/>
            </p:cNvSpPr>
            <p:nvPr/>
          </p:nvSpPr>
          <p:spPr bwMode="auto">
            <a:xfrm>
              <a:off x="2688" y="268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5040" name="Rectangle 212"/>
            <p:cNvSpPr>
              <a:spLocks noChangeArrowheads="1"/>
            </p:cNvSpPr>
            <p:nvPr/>
          </p:nvSpPr>
          <p:spPr bwMode="auto">
            <a:xfrm>
              <a:off x="2592" y="278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5041" name="Rectangle 213"/>
            <p:cNvSpPr>
              <a:spLocks noChangeArrowheads="1"/>
            </p:cNvSpPr>
            <p:nvPr/>
          </p:nvSpPr>
          <p:spPr bwMode="auto">
            <a:xfrm>
              <a:off x="2784" y="211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5042" name="Rectangle 214"/>
            <p:cNvSpPr>
              <a:spLocks noChangeArrowheads="1"/>
            </p:cNvSpPr>
            <p:nvPr/>
          </p:nvSpPr>
          <p:spPr bwMode="auto">
            <a:xfrm>
              <a:off x="2880" y="220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5043" name="Rectangle 215"/>
            <p:cNvSpPr>
              <a:spLocks noChangeArrowheads="1"/>
            </p:cNvSpPr>
            <p:nvPr/>
          </p:nvSpPr>
          <p:spPr bwMode="auto">
            <a:xfrm>
              <a:off x="2880" y="211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5044" name="Rectangle 216"/>
            <p:cNvSpPr>
              <a:spLocks noChangeArrowheads="1"/>
            </p:cNvSpPr>
            <p:nvPr/>
          </p:nvSpPr>
          <p:spPr bwMode="auto">
            <a:xfrm>
              <a:off x="2784" y="220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5045" name="Rectangle 217"/>
            <p:cNvSpPr>
              <a:spLocks noChangeArrowheads="1"/>
            </p:cNvSpPr>
            <p:nvPr/>
          </p:nvSpPr>
          <p:spPr bwMode="auto">
            <a:xfrm>
              <a:off x="2976" y="211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5046" name="Rectangle 218"/>
            <p:cNvSpPr>
              <a:spLocks noChangeArrowheads="1"/>
            </p:cNvSpPr>
            <p:nvPr/>
          </p:nvSpPr>
          <p:spPr bwMode="auto">
            <a:xfrm>
              <a:off x="3072" y="2208"/>
              <a:ext cx="96" cy="96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5047" name="Rectangle 219"/>
            <p:cNvSpPr>
              <a:spLocks noChangeArrowheads="1"/>
            </p:cNvSpPr>
            <p:nvPr/>
          </p:nvSpPr>
          <p:spPr bwMode="auto">
            <a:xfrm>
              <a:off x="3072" y="211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5048" name="Rectangle 220"/>
            <p:cNvSpPr>
              <a:spLocks noChangeArrowheads="1"/>
            </p:cNvSpPr>
            <p:nvPr/>
          </p:nvSpPr>
          <p:spPr bwMode="auto">
            <a:xfrm>
              <a:off x="2976" y="220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5049" name="Rectangle 221"/>
            <p:cNvSpPr>
              <a:spLocks noChangeArrowheads="1"/>
            </p:cNvSpPr>
            <p:nvPr/>
          </p:nvSpPr>
          <p:spPr bwMode="auto">
            <a:xfrm>
              <a:off x="2784" y="230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5050" name="Rectangle 222"/>
            <p:cNvSpPr>
              <a:spLocks noChangeArrowheads="1"/>
            </p:cNvSpPr>
            <p:nvPr/>
          </p:nvSpPr>
          <p:spPr bwMode="auto">
            <a:xfrm>
              <a:off x="2880" y="240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5051" name="Rectangle 223"/>
            <p:cNvSpPr>
              <a:spLocks noChangeArrowheads="1"/>
            </p:cNvSpPr>
            <p:nvPr/>
          </p:nvSpPr>
          <p:spPr bwMode="auto">
            <a:xfrm>
              <a:off x="2880" y="230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5052" name="Rectangle 224"/>
            <p:cNvSpPr>
              <a:spLocks noChangeArrowheads="1"/>
            </p:cNvSpPr>
            <p:nvPr/>
          </p:nvSpPr>
          <p:spPr bwMode="auto">
            <a:xfrm>
              <a:off x="2784" y="240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5053" name="Rectangle 225"/>
            <p:cNvSpPr>
              <a:spLocks noChangeArrowheads="1"/>
            </p:cNvSpPr>
            <p:nvPr/>
          </p:nvSpPr>
          <p:spPr bwMode="auto">
            <a:xfrm>
              <a:off x="2976" y="230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5054" name="Rectangle 226"/>
            <p:cNvSpPr>
              <a:spLocks noChangeArrowheads="1"/>
            </p:cNvSpPr>
            <p:nvPr/>
          </p:nvSpPr>
          <p:spPr bwMode="auto">
            <a:xfrm>
              <a:off x="3072" y="240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5055" name="Rectangle 227"/>
            <p:cNvSpPr>
              <a:spLocks noChangeArrowheads="1"/>
            </p:cNvSpPr>
            <p:nvPr/>
          </p:nvSpPr>
          <p:spPr bwMode="auto">
            <a:xfrm>
              <a:off x="3072" y="230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8128" name="Rectangle 228"/>
            <p:cNvSpPr>
              <a:spLocks noChangeArrowheads="1"/>
            </p:cNvSpPr>
            <p:nvPr/>
          </p:nvSpPr>
          <p:spPr bwMode="auto">
            <a:xfrm>
              <a:off x="2976" y="240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8129" name="Rectangle 229"/>
            <p:cNvSpPr>
              <a:spLocks noChangeArrowheads="1"/>
            </p:cNvSpPr>
            <p:nvPr/>
          </p:nvSpPr>
          <p:spPr bwMode="auto">
            <a:xfrm>
              <a:off x="3168" y="211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8130" name="Rectangle 230"/>
            <p:cNvSpPr>
              <a:spLocks noChangeArrowheads="1"/>
            </p:cNvSpPr>
            <p:nvPr/>
          </p:nvSpPr>
          <p:spPr bwMode="auto">
            <a:xfrm>
              <a:off x="3264" y="2208"/>
              <a:ext cx="96" cy="96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8131" name="Rectangle 231"/>
            <p:cNvSpPr>
              <a:spLocks noChangeArrowheads="1"/>
            </p:cNvSpPr>
            <p:nvPr/>
          </p:nvSpPr>
          <p:spPr bwMode="auto">
            <a:xfrm>
              <a:off x="3264" y="211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8132" name="Rectangle 232"/>
            <p:cNvSpPr>
              <a:spLocks noChangeArrowheads="1"/>
            </p:cNvSpPr>
            <p:nvPr/>
          </p:nvSpPr>
          <p:spPr bwMode="auto">
            <a:xfrm>
              <a:off x="3168" y="2208"/>
              <a:ext cx="96" cy="96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8133" name="Rectangle 233"/>
            <p:cNvSpPr>
              <a:spLocks noChangeArrowheads="1"/>
            </p:cNvSpPr>
            <p:nvPr/>
          </p:nvSpPr>
          <p:spPr bwMode="auto">
            <a:xfrm>
              <a:off x="3360" y="211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8134" name="Rectangle 234"/>
            <p:cNvSpPr>
              <a:spLocks noChangeArrowheads="1"/>
            </p:cNvSpPr>
            <p:nvPr/>
          </p:nvSpPr>
          <p:spPr bwMode="auto">
            <a:xfrm>
              <a:off x="3456" y="220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8135" name="Rectangle 235"/>
            <p:cNvSpPr>
              <a:spLocks noChangeArrowheads="1"/>
            </p:cNvSpPr>
            <p:nvPr/>
          </p:nvSpPr>
          <p:spPr bwMode="auto">
            <a:xfrm>
              <a:off x="3456" y="211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8136" name="Rectangle 236"/>
            <p:cNvSpPr>
              <a:spLocks noChangeArrowheads="1"/>
            </p:cNvSpPr>
            <p:nvPr/>
          </p:nvSpPr>
          <p:spPr bwMode="auto">
            <a:xfrm>
              <a:off x="3360" y="220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8137" name="Rectangle 237"/>
            <p:cNvSpPr>
              <a:spLocks noChangeArrowheads="1"/>
            </p:cNvSpPr>
            <p:nvPr/>
          </p:nvSpPr>
          <p:spPr bwMode="auto">
            <a:xfrm>
              <a:off x="3168" y="230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8138" name="Rectangle 238"/>
            <p:cNvSpPr>
              <a:spLocks noChangeArrowheads="1"/>
            </p:cNvSpPr>
            <p:nvPr/>
          </p:nvSpPr>
          <p:spPr bwMode="auto">
            <a:xfrm>
              <a:off x="3264" y="240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8139" name="Rectangle 239"/>
            <p:cNvSpPr>
              <a:spLocks noChangeArrowheads="1"/>
            </p:cNvSpPr>
            <p:nvPr/>
          </p:nvSpPr>
          <p:spPr bwMode="auto">
            <a:xfrm>
              <a:off x="3264" y="230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8140" name="Rectangle 240"/>
            <p:cNvSpPr>
              <a:spLocks noChangeArrowheads="1"/>
            </p:cNvSpPr>
            <p:nvPr/>
          </p:nvSpPr>
          <p:spPr bwMode="auto">
            <a:xfrm>
              <a:off x="3168" y="240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8141" name="Rectangle 241"/>
            <p:cNvSpPr>
              <a:spLocks noChangeArrowheads="1"/>
            </p:cNvSpPr>
            <p:nvPr/>
          </p:nvSpPr>
          <p:spPr bwMode="auto">
            <a:xfrm>
              <a:off x="3360" y="230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8142" name="Rectangle 242"/>
            <p:cNvSpPr>
              <a:spLocks noChangeArrowheads="1"/>
            </p:cNvSpPr>
            <p:nvPr/>
          </p:nvSpPr>
          <p:spPr bwMode="auto">
            <a:xfrm>
              <a:off x="3456" y="240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8143" name="Rectangle 243"/>
            <p:cNvSpPr>
              <a:spLocks noChangeArrowheads="1"/>
            </p:cNvSpPr>
            <p:nvPr/>
          </p:nvSpPr>
          <p:spPr bwMode="auto">
            <a:xfrm>
              <a:off x="3456" y="230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8144" name="Rectangle 244"/>
            <p:cNvSpPr>
              <a:spLocks noChangeArrowheads="1"/>
            </p:cNvSpPr>
            <p:nvPr/>
          </p:nvSpPr>
          <p:spPr bwMode="auto">
            <a:xfrm>
              <a:off x="3360" y="240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8145" name="Rectangle 245"/>
            <p:cNvSpPr>
              <a:spLocks noChangeArrowheads="1"/>
            </p:cNvSpPr>
            <p:nvPr/>
          </p:nvSpPr>
          <p:spPr bwMode="auto">
            <a:xfrm>
              <a:off x="2784" y="249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8146" name="Rectangle 246"/>
            <p:cNvSpPr>
              <a:spLocks noChangeArrowheads="1"/>
            </p:cNvSpPr>
            <p:nvPr/>
          </p:nvSpPr>
          <p:spPr bwMode="auto">
            <a:xfrm>
              <a:off x="2880" y="259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8147" name="Rectangle 247"/>
            <p:cNvSpPr>
              <a:spLocks noChangeArrowheads="1"/>
            </p:cNvSpPr>
            <p:nvPr/>
          </p:nvSpPr>
          <p:spPr bwMode="auto">
            <a:xfrm>
              <a:off x="2880" y="249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8148" name="Rectangle 248"/>
            <p:cNvSpPr>
              <a:spLocks noChangeArrowheads="1"/>
            </p:cNvSpPr>
            <p:nvPr/>
          </p:nvSpPr>
          <p:spPr bwMode="auto">
            <a:xfrm>
              <a:off x="2784" y="259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8149" name="Rectangle 249"/>
            <p:cNvSpPr>
              <a:spLocks noChangeArrowheads="1"/>
            </p:cNvSpPr>
            <p:nvPr/>
          </p:nvSpPr>
          <p:spPr bwMode="auto">
            <a:xfrm>
              <a:off x="2976" y="249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8150" name="Rectangle 250"/>
            <p:cNvSpPr>
              <a:spLocks noChangeArrowheads="1"/>
            </p:cNvSpPr>
            <p:nvPr/>
          </p:nvSpPr>
          <p:spPr bwMode="auto">
            <a:xfrm>
              <a:off x="3072" y="259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8151" name="Rectangle 251"/>
            <p:cNvSpPr>
              <a:spLocks noChangeArrowheads="1"/>
            </p:cNvSpPr>
            <p:nvPr/>
          </p:nvSpPr>
          <p:spPr bwMode="auto">
            <a:xfrm>
              <a:off x="3072" y="249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8152" name="Rectangle 252"/>
            <p:cNvSpPr>
              <a:spLocks noChangeArrowheads="1"/>
            </p:cNvSpPr>
            <p:nvPr/>
          </p:nvSpPr>
          <p:spPr bwMode="auto">
            <a:xfrm>
              <a:off x="2976" y="259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8153" name="Rectangle 253"/>
            <p:cNvSpPr>
              <a:spLocks noChangeArrowheads="1"/>
            </p:cNvSpPr>
            <p:nvPr/>
          </p:nvSpPr>
          <p:spPr bwMode="auto">
            <a:xfrm>
              <a:off x="2784" y="268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8154" name="Rectangle 254"/>
            <p:cNvSpPr>
              <a:spLocks noChangeArrowheads="1"/>
            </p:cNvSpPr>
            <p:nvPr/>
          </p:nvSpPr>
          <p:spPr bwMode="auto">
            <a:xfrm>
              <a:off x="2880" y="278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8155" name="Rectangle 255"/>
            <p:cNvSpPr>
              <a:spLocks noChangeArrowheads="1"/>
            </p:cNvSpPr>
            <p:nvPr/>
          </p:nvSpPr>
          <p:spPr bwMode="auto">
            <a:xfrm>
              <a:off x="2880" y="268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8156" name="Rectangle 256"/>
            <p:cNvSpPr>
              <a:spLocks noChangeArrowheads="1"/>
            </p:cNvSpPr>
            <p:nvPr/>
          </p:nvSpPr>
          <p:spPr bwMode="auto">
            <a:xfrm>
              <a:off x="2784" y="278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8157" name="Rectangle 257"/>
            <p:cNvSpPr>
              <a:spLocks noChangeArrowheads="1"/>
            </p:cNvSpPr>
            <p:nvPr/>
          </p:nvSpPr>
          <p:spPr bwMode="auto">
            <a:xfrm>
              <a:off x="2976" y="268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8158" name="Rectangle 258"/>
            <p:cNvSpPr>
              <a:spLocks noChangeArrowheads="1"/>
            </p:cNvSpPr>
            <p:nvPr/>
          </p:nvSpPr>
          <p:spPr bwMode="auto">
            <a:xfrm>
              <a:off x="3072" y="278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8159" name="Rectangle 259"/>
            <p:cNvSpPr>
              <a:spLocks noChangeArrowheads="1"/>
            </p:cNvSpPr>
            <p:nvPr/>
          </p:nvSpPr>
          <p:spPr bwMode="auto">
            <a:xfrm>
              <a:off x="3072" y="268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8160" name="Rectangle 260"/>
            <p:cNvSpPr>
              <a:spLocks noChangeArrowheads="1"/>
            </p:cNvSpPr>
            <p:nvPr/>
          </p:nvSpPr>
          <p:spPr bwMode="auto">
            <a:xfrm>
              <a:off x="2976" y="278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8161" name="Rectangle 261"/>
            <p:cNvSpPr>
              <a:spLocks noChangeArrowheads="1"/>
            </p:cNvSpPr>
            <p:nvPr/>
          </p:nvSpPr>
          <p:spPr bwMode="auto">
            <a:xfrm>
              <a:off x="3168" y="249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8162" name="Rectangle 262"/>
            <p:cNvSpPr>
              <a:spLocks noChangeArrowheads="1"/>
            </p:cNvSpPr>
            <p:nvPr/>
          </p:nvSpPr>
          <p:spPr bwMode="auto">
            <a:xfrm>
              <a:off x="3264" y="259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8163" name="Rectangle 263"/>
            <p:cNvSpPr>
              <a:spLocks noChangeArrowheads="1"/>
            </p:cNvSpPr>
            <p:nvPr/>
          </p:nvSpPr>
          <p:spPr bwMode="auto">
            <a:xfrm>
              <a:off x="3264" y="249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8164" name="Rectangle 264"/>
            <p:cNvSpPr>
              <a:spLocks noChangeArrowheads="1"/>
            </p:cNvSpPr>
            <p:nvPr/>
          </p:nvSpPr>
          <p:spPr bwMode="auto">
            <a:xfrm>
              <a:off x="3168" y="259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8165" name="Rectangle 265"/>
            <p:cNvSpPr>
              <a:spLocks noChangeArrowheads="1"/>
            </p:cNvSpPr>
            <p:nvPr/>
          </p:nvSpPr>
          <p:spPr bwMode="auto">
            <a:xfrm>
              <a:off x="3360" y="249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8166" name="Rectangle 266"/>
            <p:cNvSpPr>
              <a:spLocks noChangeArrowheads="1"/>
            </p:cNvSpPr>
            <p:nvPr/>
          </p:nvSpPr>
          <p:spPr bwMode="auto">
            <a:xfrm>
              <a:off x="3456" y="259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8167" name="Rectangle 267"/>
            <p:cNvSpPr>
              <a:spLocks noChangeArrowheads="1"/>
            </p:cNvSpPr>
            <p:nvPr/>
          </p:nvSpPr>
          <p:spPr bwMode="auto">
            <a:xfrm>
              <a:off x="3456" y="249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8168" name="Rectangle 268"/>
            <p:cNvSpPr>
              <a:spLocks noChangeArrowheads="1"/>
            </p:cNvSpPr>
            <p:nvPr/>
          </p:nvSpPr>
          <p:spPr bwMode="auto">
            <a:xfrm>
              <a:off x="3360" y="259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8169" name="Rectangle 269"/>
            <p:cNvSpPr>
              <a:spLocks noChangeArrowheads="1"/>
            </p:cNvSpPr>
            <p:nvPr/>
          </p:nvSpPr>
          <p:spPr bwMode="auto">
            <a:xfrm>
              <a:off x="3168" y="268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8170" name="Rectangle 270"/>
            <p:cNvSpPr>
              <a:spLocks noChangeArrowheads="1"/>
            </p:cNvSpPr>
            <p:nvPr/>
          </p:nvSpPr>
          <p:spPr bwMode="auto">
            <a:xfrm>
              <a:off x="3264" y="278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8171" name="Rectangle 271"/>
            <p:cNvSpPr>
              <a:spLocks noChangeArrowheads="1"/>
            </p:cNvSpPr>
            <p:nvPr/>
          </p:nvSpPr>
          <p:spPr bwMode="auto">
            <a:xfrm>
              <a:off x="3264" y="268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8172" name="Rectangle 272"/>
            <p:cNvSpPr>
              <a:spLocks noChangeArrowheads="1"/>
            </p:cNvSpPr>
            <p:nvPr/>
          </p:nvSpPr>
          <p:spPr bwMode="auto">
            <a:xfrm>
              <a:off x="3168" y="278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8173" name="Rectangle 273"/>
            <p:cNvSpPr>
              <a:spLocks noChangeArrowheads="1"/>
            </p:cNvSpPr>
            <p:nvPr/>
          </p:nvSpPr>
          <p:spPr bwMode="auto">
            <a:xfrm>
              <a:off x="3360" y="268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8174" name="Rectangle 274"/>
            <p:cNvSpPr>
              <a:spLocks noChangeArrowheads="1"/>
            </p:cNvSpPr>
            <p:nvPr/>
          </p:nvSpPr>
          <p:spPr bwMode="auto">
            <a:xfrm>
              <a:off x="3456" y="278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8175" name="Rectangle 275"/>
            <p:cNvSpPr>
              <a:spLocks noChangeArrowheads="1"/>
            </p:cNvSpPr>
            <p:nvPr/>
          </p:nvSpPr>
          <p:spPr bwMode="auto">
            <a:xfrm>
              <a:off x="3456" y="268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8176" name="Rectangle 276"/>
            <p:cNvSpPr>
              <a:spLocks noChangeArrowheads="1"/>
            </p:cNvSpPr>
            <p:nvPr/>
          </p:nvSpPr>
          <p:spPr bwMode="auto">
            <a:xfrm>
              <a:off x="3360" y="278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</p:grpSp>
      <p:grpSp>
        <p:nvGrpSpPr>
          <p:cNvPr id="44040" name="Group 277"/>
          <p:cNvGrpSpPr>
            <a:grpSpLocks/>
          </p:cNvGrpSpPr>
          <p:nvPr/>
        </p:nvGrpSpPr>
        <p:grpSpPr bwMode="auto">
          <a:xfrm>
            <a:off x="6741925" y="2371711"/>
            <a:ext cx="1406525" cy="1524000"/>
            <a:chOff x="2496" y="528"/>
            <a:chExt cx="1536" cy="1536"/>
          </a:xfrm>
        </p:grpSpPr>
        <p:sp>
          <p:nvSpPr>
            <p:cNvPr id="44593" name="Rectangle 278"/>
            <p:cNvSpPr>
              <a:spLocks noChangeArrowheads="1"/>
            </p:cNvSpPr>
            <p:nvPr/>
          </p:nvSpPr>
          <p:spPr bwMode="auto">
            <a:xfrm>
              <a:off x="2496" y="52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594" name="Rectangle 279"/>
            <p:cNvSpPr>
              <a:spLocks noChangeArrowheads="1"/>
            </p:cNvSpPr>
            <p:nvPr/>
          </p:nvSpPr>
          <p:spPr bwMode="auto">
            <a:xfrm>
              <a:off x="2592" y="62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595" name="Rectangle 280"/>
            <p:cNvSpPr>
              <a:spLocks noChangeArrowheads="1"/>
            </p:cNvSpPr>
            <p:nvPr/>
          </p:nvSpPr>
          <p:spPr bwMode="auto">
            <a:xfrm>
              <a:off x="2592" y="52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596" name="Rectangle 281"/>
            <p:cNvSpPr>
              <a:spLocks noChangeArrowheads="1"/>
            </p:cNvSpPr>
            <p:nvPr/>
          </p:nvSpPr>
          <p:spPr bwMode="auto">
            <a:xfrm>
              <a:off x="2496" y="62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597" name="Rectangle 282"/>
            <p:cNvSpPr>
              <a:spLocks noChangeArrowheads="1"/>
            </p:cNvSpPr>
            <p:nvPr/>
          </p:nvSpPr>
          <p:spPr bwMode="auto">
            <a:xfrm>
              <a:off x="2688" y="52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598" name="Rectangle 283"/>
            <p:cNvSpPr>
              <a:spLocks noChangeArrowheads="1"/>
            </p:cNvSpPr>
            <p:nvPr/>
          </p:nvSpPr>
          <p:spPr bwMode="auto">
            <a:xfrm>
              <a:off x="2784" y="62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599" name="Rectangle 284"/>
            <p:cNvSpPr>
              <a:spLocks noChangeArrowheads="1"/>
            </p:cNvSpPr>
            <p:nvPr/>
          </p:nvSpPr>
          <p:spPr bwMode="auto">
            <a:xfrm>
              <a:off x="2784" y="52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600" name="Rectangle 285"/>
            <p:cNvSpPr>
              <a:spLocks noChangeArrowheads="1"/>
            </p:cNvSpPr>
            <p:nvPr/>
          </p:nvSpPr>
          <p:spPr bwMode="auto">
            <a:xfrm>
              <a:off x="2688" y="62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601" name="Rectangle 286"/>
            <p:cNvSpPr>
              <a:spLocks noChangeArrowheads="1"/>
            </p:cNvSpPr>
            <p:nvPr/>
          </p:nvSpPr>
          <p:spPr bwMode="auto">
            <a:xfrm>
              <a:off x="2496" y="72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602" name="Rectangle 287"/>
            <p:cNvSpPr>
              <a:spLocks noChangeArrowheads="1"/>
            </p:cNvSpPr>
            <p:nvPr/>
          </p:nvSpPr>
          <p:spPr bwMode="auto">
            <a:xfrm>
              <a:off x="2592" y="81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603" name="Rectangle 288"/>
            <p:cNvSpPr>
              <a:spLocks noChangeArrowheads="1"/>
            </p:cNvSpPr>
            <p:nvPr/>
          </p:nvSpPr>
          <p:spPr bwMode="auto">
            <a:xfrm>
              <a:off x="2592" y="72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604" name="Rectangle 289"/>
            <p:cNvSpPr>
              <a:spLocks noChangeArrowheads="1"/>
            </p:cNvSpPr>
            <p:nvPr/>
          </p:nvSpPr>
          <p:spPr bwMode="auto">
            <a:xfrm>
              <a:off x="2496" y="81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605" name="Rectangle 290"/>
            <p:cNvSpPr>
              <a:spLocks noChangeArrowheads="1"/>
            </p:cNvSpPr>
            <p:nvPr/>
          </p:nvSpPr>
          <p:spPr bwMode="auto">
            <a:xfrm>
              <a:off x="2688" y="72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606" name="Rectangle 291"/>
            <p:cNvSpPr>
              <a:spLocks noChangeArrowheads="1"/>
            </p:cNvSpPr>
            <p:nvPr/>
          </p:nvSpPr>
          <p:spPr bwMode="auto">
            <a:xfrm>
              <a:off x="2784" y="81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607" name="Rectangle 292"/>
            <p:cNvSpPr>
              <a:spLocks noChangeArrowheads="1"/>
            </p:cNvSpPr>
            <p:nvPr/>
          </p:nvSpPr>
          <p:spPr bwMode="auto">
            <a:xfrm>
              <a:off x="2784" y="72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608" name="Rectangle 293"/>
            <p:cNvSpPr>
              <a:spLocks noChangeArrowheads="1"/>
            </p:cNvSpPr>
            <p:nvPr/>
          </p:nvSpPr>
          <p:spPr bwMode="auto">
            <a:xfrm>
              <a:off x="2688" y="81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609" name="Rectangle 294"/>
            <p:cNvSpPr>
              <a:spLocks noChangeArrowheads="1"/>
            </p:cNvSpPr>
            <p:nvPr/>
          </p:nvSpPr>
          <p:spPr bwMode="auto">
            <a:xfrm>
              <a:off x="2880" y="52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610" name="Rectangle 295"/>
            <p:cNvSpPr>
              <a:spLocks noChangeArrowheads="1"/>
            </p:cNvSpPr>
            <p:nvPr/>
          </p:nvSpPr>
          <p:spPr bwMode="auto">
            <a:xfrm>
              <a:off x="2976" y="62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611" name="Rectangle 296"/>
            <p:cNvSpPr>
              <a:spLocks noChangeArrowheads="1"/>
            </p:cNvSpPr>
            <p:nvPr/>
          </p:nvSpPr>
          <p:spPr bwMode="auto">
            <a:xfrm>
              <a:off x="2976" y="52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612" name="Rectangle 297"/>
            <p:cNvSpPr>
              <a:spLocks noChangeArrowheads="1"/>
            </p:cNvSpPr>
            <p:nvPr/>
          </p:nvSpPr>
          <p:spPr bwMode="auto">
            <a:xfrm>
              <a:off x="2880" y="62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613" name="Rectangle 298"/>
            <p:cNvSpPr>
              <a:spLocks noChangeArrowheads="1"/>
            </p:cNvSpPr>
            <p:nvPr/>
          </p:nvSpPr>
          <p:spPr bwMode="auto">
            <a:xfrm>
              <a:off x="3072" y="52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614" name="Rectangle 299"/>
            <p:cNvSpPr>
              <a:spLocks noChangeArrowheads="1"/>
            </p:cNvSpPr>
            <p:nvPr/>
          </p:nvSpPr>
          <p:spPr bwMode="auto">
            <a:xfrm>
              <a:off x="3168" y="62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615" name="Rectangle 300"/>
            <p:cNvSpPr>
              <a:spLocks noChangeArrowheads="1"/>
            </p:cNvSpPr>
            <p:nvPr/>
          </p:nvSpPr>
          <p:spPr bwMode="auto">
            <a:xfrm>
              <a:off x="3168" y="52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616" name="Rectangle 301"/>
            <p:cNvSpPr>
              <a:spLocks noChangeArrowheads="1"/>
            </p:cNvSpPr>
            <p:nvPr/>
          </p:nvSpPr>
          <p:spPr bwMode="auto">
            <a:xfrm>
              <a:off x="3072" y="62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617" name="Rectangle 302"/>
            <p:cNvSpPr>
              <a:spLocks noChangeArrowheads="1"/>
            </p:cNvSpPr>
            <p:nvPr/>
          </p:nvSpPr>
          <p:spPr bwMode="auto">
            <a:xfrm>
              <a:off x="2880" y="72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618" name="Rectangle 303"/>
            <p:cNvSpPr>
              <a:spLocks noChangeArrowheads="1"/>
            </p:cNvSpPr>
            <p:nvPr/>
          </p:nvSpPr>
          <p:spPr bwMode="auto">
            <a:xfrm>
              <a:off x="2976" y="816"/>
              <a:ext cx="96" cy="96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619" name="Rectangle 304"/>
            <p:cNvSpPr>
              <a:spLocks noChangeArrowheads="1"/>
            </p:cNvSpPr>
            <p:nvPr/>
          </p:nvSpPr>
          <p:spPr bwMode="auto">
            <a:xfrm>
              <a:off x="2976" y="72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620" name="Rectangle 305"/>
            <p:cNvSpPr>
              <a:spLocks noChangeArrowheads="1"/>
            </p:cNvSpPr>
            <p:nvPr/>
          </p:nvSpPr>
          <p:spPr bwMode="auto">
            <a:xfrm>
              <a:off x="2880" y="816"/>
              <a:ext cx="96" cy="96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621" name="Rectangle 306"/>
            <p:cNvSpPr>
              <a:spLocks noChangeArrowheads="1"/>
            </p:cNvSpPr>
            <p:nvPr/>
          </p:nvSpPr>
          <p:spPr bwMode="auto">
            <a:xfrm>
              <a:off x="3072" y="72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622" name="Rectangle 307"/>
            <p:cNvSpPr>
              <a:spLocks noChangeArrowheads="1"/>
            </p:cNvSpPr>
            <p:nvPr/>
          </p:nvSpPr>
          <p:spPr bwMode="auto">
            <a:xfrm>
              <a:off x="3168" y="81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623" name="Rectangle 308"/>
            <p:cNvSpPr>
              <a:spLocks noChangeArrowheads="1"/>
            </p:cNvSpPr>
            <p:nvPr/>
          </p:nvSpPr>
          <p:spPr bwMode="auto">
            <a:xfrm>
              <a:off x="3168" y="72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624" name="Rectangle 309"/>
            <p:cNvSpPr>
              <a:spLocks noChangeArrowheads="1"/>
            </p:cNvSpPr>
            <p:nvPr/>
          </p:nvSpPr>
          <p:spPr bwMode="auto">
            <a:xfrm>
              <a:off x="3072" y="816"/>
              <a:ext cx="96" cy="96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625" name="Rectangle 310"/>
            <p:cNvSpPr>
              <a:spLocks noChangeArrowheads="1"/>
            </p:cNvSpPr>
            <p:nvPr/>
          </p:nvSpPr>
          <p:spPr bwMode="auto">
            <a:xfrm>
              <a:off x="2496" y="91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626" name="Rectangle 311"/>
            <p:cNvSpPr>
              <a:spLocks noChangeArrowheads="1"/>
            </p:cNvSpPr>
            <p:nvPr/>
          </p:nvSpPr>
          <p:spPr bwMode="auto">
            <a:xfrm>
              <a:off x="2592" y="100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627" name="Rectangle 312"/>
            <p:cNvSpPr>
              <a:spLocks noChangeArrowheads="1"/>
            </p:cNvSpPr>
            <p:nvPr/>
          </p:nvSpPr>
          <p:spPr bwMode="auto">
            <a:xfrm>
              <a:off x="2592" y="91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628" name="Rectangle 313"/>
            <p:cNvSpPr>
              <a:spLocks noChangeArrowheads="1"/>
            </p:cNvSpPr>
            <p:nvPr/>
          </p:nvSpPr>
          <p:spPr bwMode="auto">
            <a:xfrm>
              <a:off x="2496" y="100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629" name="Rectangle 314"/>
            <p:cNvSpPr>
              <a:spLocks noChangeArrowheads="1"/>
            </p:cNvSpPr>
            <p:nvPr/>
          </p:nvSpPr>
          <p:spPr bwMode="auto">
            <a:xfrm>
              <a:off x="2688" y="91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630" name="Rectangle 315"/>
            <p:cNvSpPr>
              <a:spLocks noChangeArrowheads="1"/>
            </p:cNvSpPr>
            <p:nvPr/>
          </p:nvSpPr>
          <p:spPr bwMode="auto">
            <a:xfrm>
              <a:off x="2784" y="100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631" name="Rectangle 316"/>
            <p:cNvSpPr>
              <a:spLocks noChangeArrowheads="1"/>
            </p:cNvSpPr>
            <p:nvPr/>
          </p:nvSpPr>
          <p:spPr bwMode="auto">
            <a:xfrm>
              <a:off x="2784" y="91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632" name="Rectangle 317"/>
            <p:cNvSpPr>
              <a:spLocks noChangeArrowheads="1"/>
            </p:cNvSpPr>
            <p:nvPr/>
          </p:nvSpPr>
          <p:spPr bwMode="auto">
            <a:xfrm>
              <a:off x="2688" y="100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633" name="Rectangle 318"/>
            <p:cNvSpPr>
              <a:spLocks noChangeArrowheads="1"/>
            </p:cNvSpPr>
            <p:nvPr/>
          </p:nvSpPr>
          <p:spPr bwMode="auto">
            <a:xfrm>
              <a:off x="2496" y="110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634" name="Rectangle 319"/>
            <p:cNvSpPr>
              <a:spLocks noChangeArrowheads="1"/>
            </p:cNvSpPr>
            <p:nvPr/>
          </p:nvSpPr>
          <p:spPr bwMode="auto">
            <a:xfrm>
              <a:off x="2592" y="120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635" name="Rectangle 320"/>
            <p:cNvSpPr>
              <a:spLocks noChangeArrowheads="1"/>
            </p:cNvSpPr>
            <p:nvPr/>
          </p:nvSpPr>
          <p:spPr bwMode="auto">
            <a:xfrm>
              <a:off x="2592" y="110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636" name="Rectangle 321"/>
            <p:cNvSpPr>
              <a:spLocks noChangeArrowheads="1"/>
            </p:cNvSpPr>
            <p:nvPr/>
          </p:nvSpPr>
          <p:spPr bwMode="auto">
            <a:xfrm>
              <a:off x="2496" y="120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637" name="Rectangle 322"/>
            <p:cNvSpPr>
              <a:spLocks noChangeArrowheads="1"/>
            </p:cNvSpPr>
            <p:nvPr/>
          </p:nvSpPr>
          <p:spPr bwMode="auto">
            <a:xfrm>
              <a:off x="2688" y="110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638" name="Rectangle 323"/>
            <p:cNvSpPr>
              <a:spLocks noChangeArrowheads="1"/>
            </p:cNvSpPr>
            <p:nvPr/>
          </p:nvSpPr>
          <p:spPr bwMode="auto">
            <a:xfrm>
              <a:off x="2784" y="120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639" name="Rectangle 324"/>
            <p:cNvSpPr>
              <a:spLocks noChangeArrowheads="1"/>
            </p:cNvSpPr>
            <p:nvPr/>
          </p:nvSpPr>
          <p:spPr bwMode="auto">
            <a:xfrm>
              <a:off x="2784" y="110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640" name="Rectangle 325"/>
            <p:cNvSpPr>
              <a:spLocks noChangeArrowheads="1"/>
            </p:cNvSpPr>
            <p:nvPr/>
          </p:nvSpPr>
          <p:spPr bwMode="auto">
            <a:xfrm>
              <a:off x="2688" y="120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641" name="Rectangle 326"/>
            <p:cNvSpPr>
              <a:spLocks noChangeArrowheads="1"/>
            </p:cNvSpPr>
            <p:nvPr/>
          </p:nvSpPr>
          <p:spPr bwMode="auto">
            <a:xfrm>
              <a:off x="2880" y="91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642" name="Rectangle 327"/>
            <p:cNvSpPr>
              <a:spLocks noChangeArrowheads="1"/>
            </p:cNvSpPr>
            <p:nvPr/>
          </p:nvSpPr>
          <p:spPr bwMode="auto">
            <a:xfrm>
              <a:off x="2976" y="1008"/>
              <a:ext cx="96" cy="96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643" name="Rectangle 328"/>
            <p:cNvSpPr>
              <a:spLocks noChangeArrowheads="1"/>
            </p:cNvSpPr>
            <p:nvPr/>
          </p:nvSpPr>
          <p:spPr bwMode="auto">
            <a:xfrm>
              <a:off x="2976" y="91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644" name="Rectangle 329"/>
            <p:cNvSpPr>
              <a:spLocks noChangeArrowheads="1"/>
            </p:cNvSpPr>
            <p:nvPr/>
          </p:nvSpPr>
          <p:spPr bwMode="auto">
            <a:xfrm>
              <a:off x="2880" y="100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645" name="Rectangle 330"/>
            <p:cNvSpPr>
              <a:spLocks noChangeArrowheads="1"/>
            </p:cNvSpPr>
            <p:nvPr/>
          </p:nvSpPr>
          <p:spPr bwMode="auto">
            <a:xfrm>
              <a:off x="3072" y="912"/>
              <a:ext cx="96" cy="96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646" name="Rectangle 331"/>
            <p:cNvSpPr>
              <a:spLocks noChangeArrowheads="1"/>
            </p:cNvSpPr>
            <p:nvPr/>
          </p:nvSpPr>
          <p:spPr bwMode="auto">
            <a:xfrm>
              <a:off x="3168" y="100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647" name="Rectangle 332"/>
            <p:cNvSpPr>
              <a:spLocks noChangeArrowheads="1"/>
            </p:cNvSpPr>
            <p:nvPr/>
          </p:nvSpPr>
          <p:spPr bwMode="auto">
            <a:xfrm>
              <a:off x="3168" y="91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648" name="Rectangle 333"/>
            <p:cNvSpPr>
              <a:spLocks noChangeArrowheads="1"/>
            </p:cNvSpPr>
            <p:nvPr/>
          </p:nvSpPr>
          <p:spPr bwMode="auto">
            <a:xfrm>
              <a:off x="3072" y="1008"/>
              <a:ext cx="96" cy="96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649" name="Rectangle 334"/>
            <p:cNvSpPr>
              <a:spLocks noChangeArrowheads="1"/>
            </p:cNvSpPr>
            <p:nvPr/>
          </p:nvSpPr>
          <p:spPr bwMode="auto">
            <a:xfrm>
              <a:off x="2880" y="110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650" name="Rectangle 335"/>
            <p:cNvSpPr>
              <a:spLocks noChangeArrowheads="1"/>
            </p:cNvSpPr>
            <p:nvPr/>
          </p:nvSpPr>
          <p:spPr bwMode="auto">
            <a:xfrm>
              <a:off x="2976" y="120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651" name="Rectangle 336"/>
            <p:cNvSpPr>
              <a:spLocks noChangeArrowheads="1"/>
            </p:cNvSpPr>
            <p:nvPr/>
          </p:nvSpPr>
          <p:spPr bwMode="auto">
            <a:xfrm>
              <a:off x="2976" y="110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652" name="Rectangle 337"/>
            <p:cNvSpPr>
              <a:spLocks noChangeArrowheads="1"/>
            </p:cNvSpPr>
            <p:nvPr/>
          </p:nvSpPr>
          <p:spPr bwMode="auto">
            <a:xfrm>
              <a:off x="2880" y="120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653" name="Rectangle 338"/>
            <p:cNvSpPr>
              <a:spLocks noChangeArrowheads="1"/>
            </p:cNvSpPr>
            <p:nvPr/>
          </p:nvSpPr>
          <p:spPr bwMode="auto">
            <a:xfrm>
              <a:off x="3072" y="110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654" name="Rectangle 339"/>
            <p:cNvSpPr>
              <a:spLocks noChangeArrowheads="1"/>
            </p:cNvSpPr>
            <p:nvPr/>
          </p:nvSpPr>
          <p:spPr bwMode="auto">
            <a:xfrm>
              <a:off x="3168" y="120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655" name="Rectangle 340"/>
            <p:cNvSpPr>
              <a:spLocks noChangeArrowheads="1"/>
            </p:cNvSpPr>
            <p:nvPr/>
          </p:nvSpPr>
          <p:spPr bwMode="auto">
            <a:xfrm>
              <a:off x="3168" y="110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656" name="Rectangle 341"/>
            <p:cNvSpPr>
              <a:spLocks noChangeArrowheads="1"/>
            </p:cNvSpPr>
            <p:nvPr/>
          </p:nvSpPr>
          <p:spPr bwMode="auto">
            <a:xfrm>
              <a:off x="3072" y="120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657" name="Rectangle 342"/>
            <p:cNvSpPr>
              <a:spLocks noChangeArrowheads="1"/>
            </p:cNvSpPr>
            <p:nvPr/>
          </p:nvSpPr>
          <p:spPr bwMode="auto">
            <a:xfrm>
              <a:off x="3264" y="52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658" name="Rectangle 343"/>
            <p:cNvSpPr>
              <a:spLocks noChangeArrowheads="1"/>
            </p:cNvSpPr>
            <p:nvPr/>
          </p:nvSpPr>
          <p:spPr bwMode="auto">
            <a:xfrm>
              <a:off x="3360" y="62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659" name="Rectangle 344"/>
            <p:cNvSpPr>
              <a:spLocks noChangeArrowheads="1"/>
            </p:cNvSpPr>
            <p:nvPr/>
          </p:nvSpPr>
          <p:spPr bwMode="auto">
            <a:xfrm>
              <a:off x="3360" y="52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660" name="Rectangle 345"/>
            <p:cNvSpPr>
              <a:spLocks noChangeArrowheads="1"/>
            </p:cNvSpPr>
            <p:nvPr/>
          </p:nvSpPr>
          <p:spPr bwMode="auto">
            <a:xfrm>
              <a:off x="3264" y="62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661" name="Rectangle 346"/>
            <p:cNvSpPr>
              <a:spLocks noChangeArrowheads="1"/>
            </p:cNvSpPr>
            <p:nvPr/>
          </p:nvSpPr>
          <p:spPr bwMode="auto">
            <a:xfrm>
              <a:off x="3456" y="52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662" name="Rectangle 347"/>
            <p:cNvSpPr>
              <a:spLocks noChangeArrowheads="1"/>
            </p:cNvSpPr>
            <p:nvPr/>
          </p:nvSpPr>
          <p:spPr bwMode="auto">
            <a:xfrm>
              <a:off x="3552" y="62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663" name="Rectangle 348"/>
            <p:cNvSpPr>
              <a:spLocks noChangeArrowheads="1"/>
            </p:cNvSpPr>
            <p:nvPr/>
          </p:nvSpPr>
          <p:spPr bwMode="auto">
            <a:xfrm>
              <a:off x="3552" y="52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664" name="Rectangle 349"/>
            <p:cNvSpPr>
              <a:spLocks noChangeArrowheads="1"/>
            </p:cNvSpPr>
            <p:nvPr/>
          </p:nvSpPr>
          <p:spPr bwMode="auto">
            <a:xfrm>
              <a:off x="3456" y="62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665" name="Rectangle 350"/>
            <p:cNvSpPr>
              <a:spLocks noChangeArrowheads="1"/>
            </p:cNvSpPr>
            <p:nvPr/>
          </p:nvSpPr>
          <p:spPr bwMode="auto">
            <a:xfrm>
              <a:off x="3264" y="72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666" name="Rectangle 351"/>
            <p:cNvSpPr>
              <a:spLocks noChangeArrowheads="1"/>
            </p:cNvSpPr>
            <p:nvPr/>
          </p:nvSpPr>
          <p:spPr bwMode="auto">
            <a:xfrm>
              <a:off x="3360" y="81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667" name="Rectangle 352"/>
            <p:cNvSpPr>
              <a:spLocks noChangeArrowheads="1"/>
            </p:cNvSpPr>
            <p:nvPr/>
          </p:nvSpPr>
          <p:spPr bwMode="auto">
            <a:xfrm>
              <a:off x="3360" y="72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668" name="Rectangle 353"/>
            <p:cNvSpPr>
              <a:spLocks noChangeArrowheads="1"/>
            </p:cNvSpPr>
            <p:nvPr/>
          </p:nvSpPr>
          <p:spPr bwMode="auto">
            <a:xfrm>
              <a:off x="3264" y="81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669" name="Rectangle 354"/>
            <p:cNvSpPr>
              <a:spLocks noChangeArrowheads="1"/>
            </p:cNvSpPr>
            <p:nvPr/>
          </p:nvSpPr>
          <p:spPr bwMode="auto">
            <a:xfrm>
              <a:off x="3456" y="72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670" name="Rectangle 355"/>
            <p:cNvSpPr>
              <a:spLocks noChangeArrowheads="1"/>
            </p:cNvSpPr>
            <p:nvPr/>
          </p:nvSpPr>
          <p:spPr bwMode="auto">
            <a:xfrm>
              <a:off x="3552" y="81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671" name="Rectangle 356"/>
            <p:cNvSpPr>
              <a:spLocks noChangeArrowheads="1"/>
            </p:cNvSpPr>
            <p:nvPr/>
          </p:nvSpPr>
          <p:spPr bwMode="auto">
            <a:xfrm>
              <a:off x="3552" y="72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672" name="Rectangle 357"/>
            <p:cNvSpPr>
              <a:spLocks noChangeArrowheads="1"/>
            </p:cNvSpPr>
            <p:nvPr/>
          </p:nvSpPr>
          <p:spPr bwMode="auto">
            <a:xfrm>
              <a:off x="3456" y="81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673" name="Rectangle 358"/>
            <p:cNvSpPr>
              <a:spLocks noChangeArrowheads="1"/>
            </p:cNvSpPr>
            <p:nvPr/>
          </p:nvSpPr>
          <p:spPr bwMode="auto">
            <a:xfrm>
              <a:off x="3648" y="52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674" name="Rectangle 359"/>
            <p:cNvSpPr>
              <a:spLocks noChangeArrowheads="1"/>
            </p:cNvSpPr>
            <p:nvPr/>
          </p:nvSpPr>
          <p:spPr bwMode="auto">
            <a:xfrm>
              <a:off x="3744" y="624"/>
              <a:ext cx="96" cy="96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675" name="Rectangle 360"/>
            <p:cNvSpPr>
              <a:spLocks noChangeArrowheads="1"/>
            </p:cNvSpPr>
            <p:nvPr/>
          </p:nvSpPr>
          <p:spPr bwMode="auto">
            <a:xfrm>
              <a:off x="3744" y="52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676" name="Rectangle 361"/>
            <p:cNvSpPr>
              <a:spLocks noChangeArrowheads="1"/>
            </p:cNvSpPr>
            <p:nvPr/>
          </p:nvSpPr>
          <p:spPr bwMode="auto">
            <a:xfrm>
              <a:off x="3648" y="624"/>
              <a:ext cx="96" cy="96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677" name="Rectangle 362"/>
            <p:cNvSpPr>
              <a:spLocks noChangeArrowheads="1"/>
            </p:cNvSpPr>
            <p:nvPr/>
          </p:nvSpPr>
          <p:spPr bwMode="auto">
            <a:xfrm>
              <a:off x="3840" y="52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678" name="Rectangle 363"/>
            <p:cNvSpPr>
              <a:spLocks noChangeArrowheads="1"/>
            </p:cNvSpPr>
            <p:nvPr/>
          </p:nvSpPr>
          <p:spPr bwMode="auto">
            <a:xfrm>
              <a:off x="3936" y="62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679" name="Rectangle 364"/>
            <p:cNvSpPr>
              <a:spLocks noChangeArrowheads="1"/>
            </p:cNvSpPr>
            <p:nvPr/>
          </p:nvSpPr>
          <p:spPr bwMode="auto">
            <a:xfrm>
              <a:off x="3936" y="52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680" name="Rectangle 365"/>
            <p:cNvSpPr>
              <a:spLocks noChangeArrowheads="1"/>
            </p:cNvSpPr>
            <p:nvPr/>
          </p:nvSpPr>
          <p:spPr bwMode="auto">
            <a:xfrm>
              <a:off x="3840" y="62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681" name="Rectangle 366"/>
            <p:cNvSpPr>
              <a:spLocks noChangeArrowheads="1"/>
            </p:cNvSpPr>
            <p:nvPr/>
          </p:nvSpPr>
          <p:spPr bwMode="auto">
            <a:xfrm>
              <a:off x="3648" y="720"/>
              <a:ext cx="96" cy="96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682" name="Rectangle 367"/>
            <p:cNvSpPr>
              <a:spLocks noChangeArrowheads="1"/>
            </p:cNvSpPr>
            <p:nvPr/>
          </p:nvSpPr>
          <p:spPr bwMode="auto">
            <a:xfrm>
              <a:off x="3744" y="81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683" name="Rectangle 368"/>
            <p:cNvSpPr>
              <a:spLocks noChangeArrowheads="1"/>
            </p:cNvSpPr>
            <p:nvPr/>
          </p:nvSpPr>
          <p:spPr bwMode="auto">
            <a:xfrm>
              <a:off x="3744" y="720"/>
              <a:ext cx="96" cy="96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684" name="Rectangle 369"/>
            <p:cNvSpPr>
              <a:spLocks noChangeArrowheads="1"/>
            </p:cNvSpPr>
            <p:nvPr/>
          </p:nvSpPr>
          <p:spPr bwMode="auto">
            <a:xfrm>
              <a:off x="3648" y="81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685" name="Rectangle 370"/>
            <p:cNvSpPr>
              <a:spLocks noChangeArrowheads="1"/>
            </p:cNvSpPr>
            <p:nvPr/>
          </p:nvSpPr>
          <p:spPr bwMode="auto">
            <a:xfrm>
              <a:off x="3840" y="72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686" name="Rectangle 371"/>
            <p:cNvSpPr>
              <a:spLocks noChangeArrowheads="1"/>
            </p:cNvSpPr>
            <p:nvPr/>
          </p:nvSpPr>
          <p:spPr bwMode="auto">
            <a:xfrm>
              <a:off x="3936" y="81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687" name="Rectangle 372"/>
            <p:cNvSpPr>
              <a:spLocks noChangeArrowheads="1"/>
            </p:cNvSpPr>
            <p:nvPr/>
          </p:nvSpPr>
          <p:spPr bwMode="auto">
            <a:xfrm>
              <a:off x="3936" y="72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688" name="Rectangle 373"/>
            <p:cNvSpPr>
              <a:spLocks noChangeArrowheads="1"/>
            </p:cNvSpPr>
            <p:nvPr/>
          </p:nvSpPr>
          <p:spPr bwMode="auto">
            <a:xfrm>
              <a:off x="3840" y="81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689" name="Rectangle 374"/>
            <p:cNvSpPr>
              <a:spLocks noChangeArrowheads="1"/>
            </p:cNvSpPr>
            <p:nvPr/>
          </p:nvSpPr>
          <p:spPr bwMode="auto">
            <a:xfrm>
              <a:off x="3264" y="91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690" name="Rectangle 375"/>
            <p:cNvSpPr>
              <a:spLocks noChangeArrowheads="1"/>
            </p:cNvSpPr>
            <p:nvPr/>
          </p:nvSpPr>
          <p:spPr bwMode="auto">
            <a:xfrm>
              <a:off x="3360" y="100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691" name="Rectangle 376"/>
            <p:cNvSpPr>
              <a:spLocks noChangeArrowheads="1"/>
            </p:cNvSpPr>
            <p:nvPr/>
          </p:nvSpPr>
          <p:spPr bwMode="auto">
            <a:xfrm>
              <a:off x="3360" y="91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692" name="Rectangle 377"/>
            <p:cNvSpPr>
              <a:spLocks noChangeArrowheads="1"/>
            </p:cNvSpPr>
            <p:nvPr/>
          </p:nvSpPr>
          <p:spPr bwMode="auto">
            <a:xfrm>
              <a:off x="3264" y="100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693" name="Rectangle 378"/>
            <p:cNvSpPr>
              <a:spLocks noChangeArrowheads="1"/>
            </p:cNvSpPr>
            <p:nvPr/>
          </p:nvSpPr>
          <p:spPr bwMode="auto">
            <a:xfrm>
              <a:off x="3456" y="91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694" name="Rectangle 379"/>
            <p:cNvSpPr>
              <a:spLocks noChangeArrowheads="1"/>
            </p:cNvSpPr>
            <p:nvPr/>
          </p:nvSpPr>
          <p:spPr bwMode="auto">
            <a:xfrm>
              <a:off x="3552" y="100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695" name="Rectangle 380"/>
            <p:cNvSpPr>
              <a:spLocks noChangeArrowheads="1"/>
            </p:cNvSpPr>
            <p:nvPr/>
          </p:nvSpPr>
          <p:spPr bwMode="auto">
            <a:xfrm>
              <a:off x="3552" y="91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696" name="Rectangle 381"/>
            <p:cNvSpPr>
              <a:spLocks noChangeArrowheads="1"/>
            </p:cNvSpPr>
            <p:nvPr/>
          </p:nvSpPr>
          <p:spPr bwMode="auto">
            <a:xfrm>
              <a:off x="3456" y="100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697" name="Rectangle 382"/>
            <p:cNvSpPr>
              <a:spLocks noChangeArrowheads="1"/>
            </p:cNvSpPr>
            <p:nvPr/>
          </p:nvSpPr>
          <p:spPr bwMode="auto">
            <a:xfrm>
              <a:off x="3264" y="110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698" name="Rectangle 383"/>
            <p:cNvSpPr>
              <a:spLocks noChangeArrowheads="1"/>
            </p:cNvSpPr>
            <p:nvPr/>
          </p:nvSpPr>
          <p:spPr bwMode="auto">
            <a:xfrm>
              <a:off x="3360" y="120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699" name="Rectangle 384"/>
            <p:cNvSpPr>
              <a:spLocks noChangeArrowheads="1"/>
            </p:cNvSpPr>
            <p:nvPr/>
          </p:nvSpPr>
          <p:spPr bwMode="auto">
            <a:xfrm>
              <a:off x="3360" y="110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700" name="Rectangle 385"/>
            <p:cNvSpPr>
              <a:spLocks noChangeArrowheads="1"/>
            </p:cNvSpPr>
            <p:nvPr/>
          </p:nvSpPr>
          <p:spPr bwMode="auto">
            <a:xfrm>
              <a:off x="3264" y="120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701" name="Rectangle 386"/>
            <p:cNvSpPr>
              <a:spLocks noChangeArrowheads="1"/>
            </p:cNvSpPr>
            <p:nvPr/>
          </p:nvSpPr>
          <p:spPr bwMode="auto">
            <a:xfrm>
              <a:off x="3456" y="110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702" name="Rectangle 387"/>
            <p:cNvSpPr>
              <a:spLocks noChangeArrowheads="1"/>
            </p:cNvSpPr>
            <p:nvPr/>
          </p:nvSpPr>
          <p:spPr bwMode="auto">
            <a:xfrm>
              <a:off x="3552" y="120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703" name="Rectangle 388"/>
            <p:cNvSpPr>
              <a:spLocks noChangeArrowheads="1"/>
            </p:cNvSpPr>
            <p:nvPr/>
          </p:nvSpPr>
          <p:spPr bwMode="auto">
            <a:xfrm>
              <a:off x="3552" y="110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704" name="Rectangle 389"/>
            <p:cNvSpPr>
              <a:spLocks noChangeArrowheads="1"/>
            </p:cNvSpPr>
            <p:nvPr/>
          </p:nvSpPr>
          <p:spPr bwMode="auto">
            <a:xfrm>
              <a:off x="3456" y="120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705" name="Rectangle 390"/>
            <p:cNvSpPr>
              <a:spLocks noChangeArrowheads="1"/>
            </p:cNvSpPr>
            <p:nvPr/>
          </p:nvSpPr>
          <p:spPr bwMode="auto">
            <a:xfrm>
              <a:off x="3648" y="91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706" name="Rectangle 391"/>
            <p:cNvSpPr>
              <a:spLocks noChangeArrowheads="1"/>
            </p:cNvSpPr>
            <p:nvPr/>
          </p:nvSpPr>
          <p:spPr bwMode="auto">
            <a:xfrm>
              <a:off x="3744" y="100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707" name="Rectangle 392"/>
            <p:cNvSpPr>
              <a:spLocks noChangeArrowheads="1"/>
            </p:cNvSpPr>
            <p:nvPr/>
          </p:nvSpPr>
          <p:spPr bwMode="auto">
            <a:xfrm>
              <a:off x="3744" y="91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708" name="Rectangle 393"/>
            <p:cNvSpPr>
              <a:spLocks noChangeArrowheads="1"/>
            </p:cNvSpPr>
            <p:nvPr/>
          </p:nvSpPr>
          <p:spPr bwMode="auto">
            <a:xfrm>
              <a:off x="3648" y="100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709" name="Rectangle 394"/>
            <p:cNvSpPr>
              <a:spLocks noChangeArrowheads="1"/>
            </p:cNvSpPr>
            <p:nvPr/>
          </p:nvSpPr>
          <p:spPr bwMode="auto">
            <a:xfrm>
              <a:off x="3840" y="91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710" name="Rectangle 395"/>
            <p:cNvSpPr>
              <a:spLocks noChangeArrowheads="1"/>
            </p:cNvSpPr>
            <p:nvPr/>
          </p:nvSpPr>
          <p:spPr bwMode="auto">
            <a:xfrm>
              <a:off x="3936" y="100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711" name="Rectangle 396"/>
            <p:cNvSpPr>
              <a:spLocks noChangeArrowheads="1"/>
            </p:cNvSpPr>
            <p:nvPr/>
          </p:nvSpPr>
          <p:spPr bwMode="auto">
            <a:xfrm>
              <a:off x="3936" y="91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712" name="Rectangle 397"/>
            <p:cNvSpPr>
              <a:spLocks noChangeArrowheads="1"/>
            </p:cNvSpPr>
            <p:nvPr/>
          </p:nvSpPr>
          <p:spPr bwMode="auto">
            <a:xfrm>
              <a:off x="3840" y="100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713" name="Rectangle 398"/>
            <p:cNvSpPr>
              <a:spLocks noChangeArrowheads="1"/>
            </p:cNvSpPr>
            <p:nvPr/>
          </p:nvSpPr>
          <p:spPr bwMode="auto">
            <a:xfrm>
              <a:off x="3648" y="110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714" name="Rectangle 399"/>
            <p:cNvSpPr>
              <a:spLocks noChangeArrowheads="1"/>
            </p:cNvSpPr>
            <p:nvPr/>
          </p:nvSpPr>
          <p:spPr bwMode="auto">
            <a:xfrm>
              <a:off x="3744" y="120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715" name="Rectangle 400"/>
            <p:cNvSpPr>
              <a:spLocks noChangeArrowheads="1"/>
            </p:cNvSpPr>
            <p:nvPr/>
          </p:nvSpPr>
          <p:spPr bwMode="auto">
            <a:xfrm>
              <a:off x="3744" y="110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716" name="Rectangle 401"/>
            <p:cNvSpPr>
              <a:spLocks noChangeArrowheads="1"/>
            </p:cNvSpPr>
            <p:nvPr/>
          </p:nvSpPr>
          <p:spPr bwMode="auto">
            <a:xfrm>
              <a:off x="3648" y="120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717" name="Rectangle 402"/>
            <p:cNvSpPr>
              <a:spLocks noChangeArrowheads="1"/>
            </p:cNvSpPr>
            <p:nvPr/>
          </p:nvSpPr>
          <p:spPr bwMode="auto">
            <a:xfrm>
              <a:off x="3840" y="110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718" name="Rectangle 403"/>
            <p:cNvSpPr>
              <a:spLocks noChangeArrowheads="1"/>
            </p:cNvSpPr>
            <p:nvPr/>
          </p:nvSpPr>
          <p:spPr bwMode="auto">
            <a:xfrm>
              <a:off x="3936" y="120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719" name="Rectangle 404"/>
            <p:cNvSpPr>
              <a:spLocks noChangeArrowheads="1"/>
            </p:cNvSpPr>
            <p:nvPr/>
          </p:nvSpPr>
          <p:spPr bwMode="auto">
            <a:xfrm>
              <a:off x="3936" y="110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720" name="Rectangle 405"/>
            <p:cNvSpPr>
              <a:spLocks noChangeArrowheads="1"/>
            </p:cNvSpPr>
            <p:nvPr/>
          </p:nvSpPr>
          <p:spPr bwMode="auto">
            <a:xfrm>
              <a:off x="3840" y="120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721" name="Rectangle 406"/>
            <p:cNvSpPr>
              <a:spLocks noChangeArrowheads="1"/>
            </p:cNvSpPr>
            <p:nvPr/>
          </p:nvSpPr>
          <p:spPr bwMode="auto">
            <a:xfrm>
              <a:off x="2496" y="129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722" name="Rectangle 407"/>
            <p:cNvSpPr>
              <a:spLocks noChangeArrowheads="1"/>
            </p:cNvSpPr>
            <p:nvPr/>
          </p:nvSpPr>
          <p:spPr bwMode="auto">
            <a:xfrm>
              <a:off x="2592" y="139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723" name="Rectangle 408"/>
            <p:cNvSpPr>
              <a:spLocks noChangeArrowheads="1"/>
            </p:cNvSpPr>
            <p:nvPr/>
          </p:nvSpPr>
          <p:spPr bwMode="auto">
            <a:xfrm>
              <a:off x="2592" y="129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724" name="Rectangle 409"/>
            <p:cNvSpPr>
              <a:spLocks noChangeArrowheads="1"/>
            </p:cNvSpPr>
            <p:nvPr/>
          </p:nvSpPr>
          <p:spPr bwMode="auto">
            <a:xfrm>
              <a:off x="2496" y="139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725" name="Rectangle 410"/>
            <p:cNvSpPr>
              <a:spLocks noChangeArrowheads="1"/>
            </p:cNvSpPr>
            <p:nvPr/>
          </p:nvSpPr>
          <p:spPr bwMode="auto">
            <a:xfrm>
              <a:off x="2688" y="129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726" name="Rectangle 411"/>
            <p:cNvSpPr>
              <a:spLocks noChangeArrowheads="1"/>
            </p:cNvSpPr>
            <p:nvPr/>
          </p:nvSpPr>
          <p:spPr bwMode="auto">
            <a:xfrm>
              <a:off x="2784" y="139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727" name="Rectangle 412"/>
            <p:cNvSpPr>
              <a:spLocks noChangeArrowheads="1"/>
            </p:cNvSpPr>
            <p:nvPr/>
          </p:nvSpPr>
          <p:spPr bwMode="auto">
            <a:xfrm>
              <a:off x="2784" y="129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728" name="Rectangle 413"/>
            <p:cNvSpPr>
              <a:spLocks noChangeArrowheads="1"/>
            </p:cNvSpPr>
            <p:nvPr/>
          </p:nvSpPr>
          <p:spPr bwMode="auto">
            <a:xfrm>
              <a:off x="2688" y="139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729" name="Rectangle 414"/>
            <p:cNvSpPr>
              <a:spLocks noChangeArrowheads="1"/>
            </p:cNvSpPr>
            <p:nvPr/>
          </p:nvSpPr>
          <p:spPr bwMode="auto">
            <a:xfrm>
              <a:off x="2496" y="148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730" name="Rectangle 415"/>
            <p:cNvSpPr>
              <a:spLocks noChangeArrowheads="1"/>
            </p:cNvSpPr>
            <p:nvPr/>
          </p:nvSpPr>
          <p:spPr bwMode="auto">
            <a:xfrm>
              <a:off x="2592" y="158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731" name="Rectangle 416"/>
            <p:cNvSpPr>
              <a:spLocks noChangeArrowheads="1"/>
            </p:cNvSpPr>
            <p:nvPr/>
          </p:nvSpPr>
          <p:spPr bwMode="auto">
            <a:xfrm>
              <a:off x="2592" y="148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732" name="Rectangle 417"/>
            <p:cNvSpPr>
              <a:spLocks noChangeArrowheads="1"/>
            </p:cNvSpPr>
            <p:nvPr/>
          </p:nvSpPr>
          <p:spPr bwMode="auto">
            <a:xfrm>
              <a:off x="2496" y="158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733" name="Rectangle 418"/>
            <p:cNvSpPr>
              <a:spLocks noChangeArrowheads="1"/>
            </p:cNvSpPr>
            <p:nvPr/>
          </p:nvSpPr>
          <p:spPr bwMode="auto">
            <a:xfrm>
              <a:off x="2688" y="148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734" name="Rectangle 419"/>
            <p:cNvSpPr>
              <a:spLocks noChangeArrowheads="1"/>
            </p:cNvSpPr>
            <p:nvPr/>
          </p:nvSpPr>
          <p:spPr bwMode="auto">
            <a:xfrm>
              <a:off x="2784" y="158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735" name="Rectangle 420"/>
            <p:cNvSpPr>
              <a:spLocks noChangeArrowheads="1"/>
            </p:cNvSpPr>
            <p:nvPr/>
          </p:nvSpPr>
          <p:spPr bwMode="auto">
            <a:xfrm>
              <a:off x="2784" y="148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736" name="Rectangle 421"/>
            <p:cNvSpPr>
              <a:spLocks noChangeArrowheads="1"/>
            </p:cNvSpPr>
            <p:nvPr/>
          </p:nvSpPr>
          <p:spPr bwMode="auto">
            <a:xfrm>
              <a:off x="2688" y="158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737" name="Rectangle 422"/>
            <p:cNvSpPr>
              <a:spLocks noChangeArrowheads="1"/>
            </p:cNvSpPr>
            <p:nvPr/>
          </p:nvSpPr>
          <p:spPr bwMode="auto">
            <a:xfrm>
              <a:off x="2880" y="129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738" name="Rectangle 423"/>
            <p:cNvSpPr>
              <a:spLocks noChangeArrowheads="1"/>
            </p:cNvSpPr>
            <p:nvPr/>
          </p:nvSpPr>
          <p:spPr bwMode="auto">
            <a:xfrm>
              <a:off x="2976" y="139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739" name="Rectangle 424"/>
            <p:cNvSpPr>
              <a:spLocks noChangeArrowheads="1"/>
            </p:cNvSpPr>
            <p:nvPr/>
          </p:nvSpPr>
          <p:spPr bwMode="auto">
            <a:xfrm>
              <a:off x="2976" y="129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740" name="Rectangle 425"/>
            <p:cNvSpPr>
              <a:spLocks noChangeArrowheads="1"/>
            </p:cNvSpPr>
            <p:nvPr/>
          </p:nvSpPr>
          <p:spPr bwMode="auto">
            <a:xfrm>
              <a:off x="2880" y="139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741" name="Rectangle 426"/>
            <p:cNvSpPr>
              <a:spLocks noChangeArrowheads="1"/>
            </p:cNvSpPr>
            <p:nvPr/>
          </p:nvSpPr>
          <p:spPr bwMode="auto">
            <a:xfrm>
              <a:off x="3072" y="129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742" name="Rectangle 427"/>
            <p:cNvSpPr>
              <a:spLocks noChangeArrowheads="1"/>
            </p:cNvSpPr>
            <p:nvPr/>
          </p:nvSpPr>
          <p:spPr bwMode="auto">
            <a:xfrm>
              <a:off x="3168" y="139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743" name="Rectangle 428"/>
            <p:cNvSpPr>
              <a:spLocks noChangeArrowheads="1"/>
            </p:cNvSpPr>
            <p:nvPr/>
          </p:nvSpPr>
          <p:spPr bwMode="auto">
            <a:xfrm>
              <a:off x="3168" y="129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744" name="Rectangle 429"/>
            <p:cNvSpPr>
              <a:spLocks noChangeArrowheads="1"/>
            </p:cNvSpPr>
            <p:nvPr/>
          </p:nvSpPr>
          <p:spPr bwMode="auto">
            <a:xfrm>
              <a:off x="3072" y="139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745" name="Rectangle 430"/>
            <p:cNvSpPr>
              <a:spLocks noChangeArrowheads="1"/>
            </p:cNvSpPr>
            <p:nvPr/>
          </p:nvSpPr>
          <p:spPr bwMode="auto">
            <a:xfrm>
              <a:off x="2880" y="148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746" name="Rectangle 431"/>
            <p:cNvSpPr>
              <a:spLocks noChangeArrowheads="1"/>
            </p:cNvSpPr>
            <p:nvPr/>
          </p:nvSpPr>
          <p:spPr bwMode="auto">
            <a:xfrm>
              <a:off x="2976" y="158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747" name="Rectangle 432"/>
            <p:cNvSpPr>
              <a:spLocks noChangeArrowheads="1"/>
            </p:cNvSpPr>
            <p:nvPr/>
          </p:nvSpPr>
          <p:spPr bwMode="auto">
            <a:xfrm>
              <a:off x="2976" y="148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748" name="Rectangle 433"/>
            <p:cNvSpPr>
              <a:spLocks noChangeArrowheads="1"/>
            </p:cNvSpPr>
            <p:nvPr/>
          </p:nvSpPr>
          <p:spPr bwMode="auto">
            <a:xfrm>
              <a:off x="2880" y="158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749" name="Rectangle 434"/>
            <p:cNvSpPr>
              <a:spLocks noChangeArrowheads="1"/>
            </p:cNvSpPr>
            <p:nvPr/>
          </p:nvSpPr>
          <p:spPr bwMode="auto">
            <a:xfrm>
              <a:off x="3072" y="148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750" name="Rectangle 435"/>
            <p:cNvSpPr>
              <a:spLocks noChangeArrowheads="1"/>
            </p:cNvSpPr>
            <p:nvPr/>
          </p:nvSpPr>
          <p:spPr bwMode="auto">
            <a:xfrm>
              <a:off x="3168" y="158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751" name="Rectangle 436"/>
            <p:cNvSpPr>
              <a:spLocks noChangeArrowheads="1"/>
            </p:cNvSpPr>
            <p:nvPr/>
          </p:nvSpPr>
          <p:spPr bwMode="auto">
            <a:xfrm>
              <a:off x="3168" y="148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752" name="Rectangle 437"/>
            <p:cNvSpPr>
              <a:spLocks noChangeArrowheads="1"/>
            </p:cNvSpPr>
            <p:nvPr/>
          </p:nvSpPr>
          <p:spPr bwMode="auto">
            <a:xfrm>
              <a:off x="3072" y="158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753" name="Rectangle 438"/>
            <p:cNvSpPr>
              <a:spLocks noChangeArrowheads="1"/>
            </p:cNvSpPr>
            <p:nvPr/>
          </p:nvSpPr>
          <p:spPr bwMode="auto">
            <a:xfrm>
              <a:off x="2496" y="168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754" name="Rectangle 439"/>
            <p:cNvSpPr>
              <a:spLocks noChangeArrowheads="1"/>
            </p:cNvSpPr>
            <p:nvPr/>
          </p:nvSpPr>
          <p:spPr bwMode="auto">
            <a:xfrm>
              <a:off x="2592" y="177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755" name="Rectangle 440"/>
            <p:cNvSpPr>
              <a:spLocks noChangeArrowheads="1"/>
            </p:cNvSpPr>
            <p:nvPr/>
          </p:nvSpPr>
          <p:spPr bwMode="auto">
            <a:xfrm>
              <a:off x="2592" y="168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756" name="Rectangle 441"/>
            <p:cNvSpPr>
              <a:spLocks noChangeArrowheads="1"/>
            </p:cNvSpPr>
            <p:nvPr/>
          </p:nvSpPr>
          <p:spPr bwMode="auto">
            <a:xfrm>
              <a:off x="2496" y="177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757" name="Rectangle 442"/>
            <p:cNvSpPr>
              <a:spLocks noChangeArrowheads="1"/>
            </p:cNvSpPr>
            <p:nvPr/>
          </p:nvSpPr>
          <p:spPr bwMode="auto">
            <a:xfrm>
              <a:off x="2688" y="1680"/>
              <a:ext cx="96" cy="96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758" name="Rectangle 443"/>
            <p:cNvSpPr>
              <a:spLocks noChangeArrowheads="1"/>
            </p:cNvSpPr>
            <p:nvPr/>
          </p:nvSpPr>
          <p:spPr bwMode="auto">
            <a:xfrm>
              <a:off x="2784" y="1776"/>
              <a:ext cx="96" cy="96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759" name="Rectangle 444"/>
            <p:cNvSpPr>
              <a:spLocks noChangeArrowheads="1"/>
            </p:cNvSpPr>
            <p:nvPr/>
          </p:nvSpPr>
          <p:spPr bwMode="auto">
            <a:xfrm>
              <a:off x="2784" y="1680"/>
              <a:ext cx="96" cy="96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760" name="Rectangle 445"/>
            <p:cNvSpPr>
              <a:spLocks noChangeArrowheads="1"/>
            </p:cNvSpPr>
            <p:nvPr/>
          </p:nvSpPr>
          <p:spPr bwMode="auto">
            <a:xfrm>
              <a:off x="2688" y="1776"/>
              <a:ext cx="96" cy="96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761" name="Rectangle 446"/>
            <p:cNvSpPr>
              <a:spLocks noChangeArrowheads="1"/>
            </p:cNvSpPr>
            <p:nvPr/>
          </p:nvSpPr>
          <p:spPr bwMode="auto">
            <a:xfrm>
              <a:off x="2496" y="187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762" name="Rectangle 447"/>
            <p:cNvSpPr>
              <a:spLocks noChangeArrowheads="1"/>
            </p:cNvSpPr>
            <p:nvPr/>
          </p:nvSpPr>
          <p:spPr bwMode="auto">
            <a:xfrm>
              <a:off x="2592" y="196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763" name="Rectangle 448"/>
            <p:cNvSpPr>
              <a:spLocks noChangeArrowheads="1"/>
            </p:cNvSpPr>
            <p:nvPr/>
          </p:nvSpPr>
          <p:spPr bwMode="auto">
            <a:xfrm>
              <a:off x="2592" y="187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764" name="Rectangle 449"/>
            <p:cNvSpPr>
              <a:spLocks noChangeArrowheads="1"/>
            </p:cNvSpPr>
            <p:nvPr/>
          </p:nvSpPr>
          <p:spPr bwMode="auto">
            <a:xfrm>
              <a:off x="2496" y="196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765" name="Rectangle 450"/>
            <p:cNvSpPr>
              <a:spLocks noChangeArrowheads="1"/>
            </p:cNvSpPr>
            <p:nvPr/>
          </p:nvSpPr>
          <p:spPr bwMode="auto">
            <a:xfrm>
              <a:off x="2688" y="187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766" name="Rectangle 451"/>
            <p:cNvSpPr>
              <a:spLocks noChangeArrowheads="1"/>
            </p:cNvSpPr>
            <p:nvPr/>
          </p:nvSpPr>
          <p:spPr bwMode="auto">
            <a:xfrm>
              <a:off x="2784" y="196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767" name="Rectangle 452"/>
            <p:cNvSpPr>
              <a:spLocks noChangeArrowheads="1"/>
            </p:cNvSpPr>
            <p:nvPr/>
          </p:nvSpPr>
          <p:spPr bwMode="auto">
            <a:xfrm>
              <a:off x="2784" y="187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768" name="Rectangle 453"/>
            <p:cNvSpPr>
              <a:spLocks noChangeArrowheads="1"/>
            </p:cNvSpPr>
            <p:nvPr/>
          </p:nvSpPr>
          <p:spPr bwMode="auto">
            <a:xfrm>
              <a:off x="2688" y="196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769" name="Rectangle 454"/>
            <p:cNvSpPr>
              <a:spLocks noChangeArrowheads="1"/>
            </p:cNvSpPr>
            <p:nvPr/>
          </p:nvSpPr>
          <p:spPr bwMode="auto">
            <a:xfrm>
              <a:off x="2880" y="168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770" name="Rectangle 455"/>
            <p:cNvSpPr>
              <a:spLocks noChangeArrowheads="1"/>
            </p:cNvSpPr>
            <p:nvPr/>
          </p:nvSpPr>
          <p:spPr bwMode="auto">
            <a:xfrm>
              <a:off x="2976" y="177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771" name="Rectangle 456"/>
            <p:cNvSpPr>
              <a:spLocks noChangeArrowheads="1"/>
            </p:cNvSpPr>
            <p:nvPr/>
          </p:nvSpPr>
          <p:spPr bwMode="auto">
            <a:xfrm>
              <a:off x="2976" y="168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772" name="Rectangle 457"/>
            <p:cNvSpPr>
              <a:spLocks noChangeArrowheads="1"/>
            </p:cNvSpPr>
            <p:nvPr/>
          </p:nvSpPr>
          <p:spPr bwMode="auto">
            <a:xfrm>
              <a:off x="2880" y="177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773" name="Rectangle 458"/>
            <p:cNvSpPr>
              <a:spLocks noChangeArrowheads="1"/>
            </p:cNvSpPr>
            <p:nvPr/>
          </p:nvSpPr>
          <p:spPr bwMode="auto">
            <a:xfrm>
              <a:off x="3072" y="168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774" name="Rectangle 459"/>
            <p:cNvSpPr>
              <a:spLocks noChangeArrowheads="1"/>
            </p:cNvSpPr>
            <p:nvPr/>
          </p:nvSpPr>
          <p:spPr bwMode="auto">
            <a:xfrm>
              <a:off x="3168" y="177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775" name="Rectangle 460"/>
            <p:cNvSpPr>
              <a:spLocks noChangeArrowheads="1"/>
            </p:cNvSpPr>
            <p:nvPr/>
          </p:nvSpPr>
          <p:spPr bwMode="auto">
            <a:xfrm>
              <a:off x="3168" y="168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776" name="Rectangle 461"/>
            <p:cNvSpPr>
              <a:spLocks noChangeArrowheads="1"/>
            </p:cNvSpPr>
            <p:nvPr/>
          </p:nvSpPr>
          <p:spPr bwMode="auto">
            <a:xfrm>
              <a:off x="3072" y="177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777" name="Rectangle 462"/>
            <p:cNvSpPr>
              <a:spLocks noChangeArrowheads="1"/>
            </p:cNvSpPr>
            <p:nvPr/>
          </p:nvSpPr>
          <p:spPr bwMode="auto">
            <a:xfrm>
              <a:off x="2880" y="187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778" name="Rectangle 463"/>
            <p:cNvSpPr>
              <a:spLocks noChangeArrowheads="1"/>
            </p:cNvSpPr>
            <p:nvPr/>
          </p:nvSpPr>
          <p:spPr bwMode="auto">
            <a:xfrm>
              <a:off x="2976" y="196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779" name="Rectangle 464"/>
            <p:cNvSpPr>
              <a:spLocks noChangeArrowheads="1"/>
            </p:cNvSpPr>
            <p:nvPr/>
          </p:nvSpPr>
          <p:spPr bwMode="auto">
            <a:xfrm>
              <a:off x="2976" y="187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780" name="Rectangle 465"/>
            <p:cNvSpPr>
              <a:spLocks noChangeArrowheads="1"/>
            </p:cNvSpPr>
            <p:nvPr/>
          </p:nvSpPr>
          <p:spPr bwMode="auto">
            <a:xfrm>
              <a:off x="2880" y="196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781" name="Rectangle 466"/>
            <p:cNvSpPr>
              <a:spLocks noChangeArrowheads="1"/>
            </p:cNvSpPr>
            <p:nvPr/>
          </p:nvSpPr>
          <p:spPr bwMode="auto">
            <a:xfrm>
              <a:off x="3072" y="187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782" name="Rectangle 467"/>
            <p:cNvSpPr>
              <a:spLocks noChangeArrowheads="1"/>
            </p:cNvSpPr>
            <p:nvPr/>
          </p:nvSpPr>
          <p:spPr bwMode="auto">
            <a:xfrm>
              <a:off x="3168" y="196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783" name="Rectangle 468"/>
            <p:cNvSpPr>
              <a:spLocks noChangeArrowheads="1"/>
            </p:cNvSpPr>
            <p:nvPr/>
          </p:nvSpPr>
          <p:spPr bwMode="auto">
            <a:xfrm>
              <a:off x="3168" y="187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784" name="Rectangle 469"/>
            <p:cNvSpPr>
              <a:spLocks noChangeArrowheads="1"/>
            </p:cNvSpPr>
            <p:nvPr/>
          </p:nvSpPr>
          <p:spPr bwMode="auto">
            <a:xfrm>
              <a:off x="3072" y="196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785" name="Rectangle 470"/>
            <p:cNvSpPr>
              <a:spLocks noChangeArrowheads="1"/>
            </p:cNvSpPr>
            <p:nvPr/>
          </p:nvSpPr>
          <p:spPr bwMode="auto">
            <a:xfrm>
              <a:off x="3264" y="129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786" name="Rectangle 471"/>
            <p:cNvSpPr>
              <a:spLocks noChangeArrowheads="1"/>
            </p:cNvSpPr>
            <p:nvPr/>
          </p:nvSpPr>
          <p:spPr bwMode="auto">
            <a:xfrm>
              <a:off x="3360" y="139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787" name="Rectangle 472"/>
            <p:cNvSpPr>
              <a:spLocks noChangeArrowheads="1"/>
            </p:cNvSpPr>
            <p:nvPr/>
          </p:nvSpPr>
          <p:spPr bwMode="auto">
            <a:xfrm>
              <a:off x="3360" y="129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788" name="Rectangle 473"/>
            <p:cNvSpPr>
              <a:spLocks noChangeArrowheads="1"/>
            </p:cNvSpPr>
            <p:nvPr/>
          </p:nvSpPr>
          <p:spPr bwMode="auto">
            <a:xfrm>
              <a:off x="3264" y="139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789" name="Rectangle 474"/>
            <p:cNvSpPr>
              <a:spLocks noChangeArrowheads="1"/>
            </p:cNvSpPr>
            <p:nvPr/>
          </p:nvSpPr>
          <p:spPr bwMode="auto">
            <a:xfrm>
              <a:off x="3456" y="129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790" name="Rectangle 475"/>
            <p:cNvSpPr>
              <a:spLocks noChangeArrowheads="1"/>
            </p:cNvSpPr>
            <p:nvPr/>
          </p:nvSpPr>
          <p:spPr bwMode="auto">
            <a:xfrm>
              <a:off x="3552" y="139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791" name="Rectangle 476"/>
            <p:cNvSpPr>
              <a:spLocks noChangeArrowheads="1"/>
            </p:cNvSpPr>
            <p:nvPr/>
          </p:nvSpPr>
          <p:spPr bwMode="auto">
            <a:xfrm>
              <a:off x="3552" y="129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792" name="Rectangle 477"/>
            <p:cNvSpPr>
              <a:spLocks noChangeArrowheads="1"/>
            </p:cNvSpPr>
            <p:nvPr/>
          </p:nvSpPr>
          <p:spPr bwMode="auto">
            <a:xfrm>
              <a:off x="3456" y="139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793" name="Rectangle 478"/>
            <p:cNvSpPr>
              <a:spLocks noChangeArrowheads="1"/>
            </p:cNvSpPr>
            <p:nvPr/>
          </p:nvSpPr>
          <p:spPr bwMode="auto">
            <a:xfrm>
              <a:off x="3264" y="148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794" name="Rectangle 479"/>
            <p:cNvSpPr>
              <a:spLocks noChangeArrowheads="1"/>
            </p:cNvSpPr>
            <p:nvPr/>
          </p:nvSpPr>
          <p:spPr bwMode="auto">
            <a:xfrm>
              <a:off x="3360" y="158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795" name="Rectangle 480"/>
            <p:cNvSpPr>
              <a:spLocks noChangeArrowheads="1"/>
            </p:cNvSpPr>
            <p:nvPr/>
          </p:nvSpPr>
          <p:spPr bwMode="auto">
            <a:xfrm>
              <a:off x="3360" y="148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796" name="Rectangle 481"/>
            <p:cNvSpPr>
              <a:spLocks noChangeArrowheads="1"/>
            </p:cNvSpPr>
            <p:nvPr/>
          </p:nvSpPr>
          <p:spPr bwMode="auto">
            <a:xfrm>
              <a:off x="3264" y="158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797" name="Rectangle 482"/>
            <p:cNvSpPr>
              <a:spLocks noChangeArrowheads="1"/>
            </p:cNvSpPr>
            <p:nvPr/>
          </p:nvSpPr>
          <p:spPr bwMode="auto">
            <a:xfrm>
              <a:off x="3456" y="148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798" name="Rectangle 483"/>
            <p:cNvSpPr>
              <a:spLocks noChangeArrowheads="1"/>
            </p:cNvSpPr>
            <p:nvPr/>
          </p:nvSpPr>
          <p:spPr bwMode="auto">
            <a:xfrm>
              <a:off x="3552" y="158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799" name="Rectangle 484"/>
            <p:cNvSpPr>
              <a:spLocks noChangeArrowheads="1"/>
            </p:cNvSpPr>
            <p:nvPr/>
          </p:nvSpPr>
          <p:spPr bwMode="auto">
            <a:xfrm>
              <a:off x="3552" y="148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800" name="Rectangle 485"/>
            <p:cNvSpPr>
              <a:spLocks noChangeArrowheads="1"/>
            </p:cNvSpPr>
            <p:nvPr/>
          </p:nvSpPr>
          <p:spPr bwMode="auto">
            <a:xfrm>
              <a:off x="3456" y="158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801" name="Rectangle 486"/>
            <p:cNvSpPr>
              <a:spLocks noChangeArrowheads="1"/>
            </p:cNvSpPr>
            <p:nvPr/>
          </p:nvSpPr>
          <p:spPr bwMode="auto">
            <a:xfrm>
              <a:off x="3648" y="1296"/>
              <a:ext cx="96" cy="96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802" name="Rectangle 487"/>
            <p:cNvSpPr>
              <a:spLocks noChangeArrowheads="1"/>
            </p:cNvSpPr>
            <p:nvPr/>
          </p:nvSpPr>
          <p:spPr bwMode="auto">
            <a:xfrm>
              <a:off x="3744" y="139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803" name="Rectangle 488"/>
            <p:cNvSpPr>
              <a:spLocks noChangeArrowheads="1"/>
            </p:cNvSpPr>
            <p:nvPr/>
          </p:nvSpPr>
          <p:spPr bwMode="auto">
            <a:xfrm>
              <a:off x="3744" y="129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804" name="Rectangle 489"/>
            <p:cNvSpPr>
              <a:spLocks noChangeArrowheads="1"/>
            </p:cNvSpPr>
            <p:nvPr/>
          </p:nvSpPr>
          <p:spPr bwMode="auto">
            <a:xfrm>
              <a:off x="3648" y="1392"/>
              <a:ext cx="96" cy="96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805" name="Rectangle 490"/>
            <p:cNvSpPr>
              <a:spLocks noChangeArrowheads="1"/>
            </p:cNvSpPr>
            <p:nvPr/>
          </p:nvSpPr>
          <p:spPr bwMode="auto">
            <a:xfrm>
              <a:off x="3840" y="129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806" name="Rectangle 491"/>
            <p:cNvSpPr>
              <a:spLocks noChangeArrowheads="1"/>
            </p:cNvSpPr>
            <p:nvPr/>
          </p:nvSpPr>
          <p:spPr bwMode="auto">
            <a:xfrm>
              <a:off x="3936" y="139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807" name="Rectangle 492"/>
            <p:cNvSpPr>
              <a:spLocks noChangeArrowheads="1"/>
            </p:cNvSpPr>
            <p:nvPr/>
          </p:nvSpPr>
          <p:spPr bwMode="auto">
            <a:xfrm>
              <a:off x="3936" y="129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808" name="Rectangle 493"/>
            <p:cNvSpPr>
              <a:spLocks noChangeArrowheads="1"/>
            </p:cNvSpPr>
            <p:nvPr/>
          </p:nvSpPr>
          <p:spPr bwMode="auto">
            <a:xfrm>
              <a:off x="3840" y="139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809" name="Rectangle 494"/>
            <p:cNvSpPr>
              <a:spLocks noChangeArrowheads="1"/>
            </p:cNvSpPr>
            <p:nvPr/>
          </p:nvSpPr>
          <p:spPr bwMode="auto">
            <a:xfrm>
              <a:off x="3648" y="1488"/>
              <a:ext cx="96" cy="96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810" name="Rectangle 495"/>
            <p:cNvSpPr>
              <a:spLocks noChangeArrowheads="1"/>
            </p:cNvSpPr>
            <p:nvPr/>
          </p:nvSpPr>
          <p:spPr bwMode="auto">
            <a:xfrm>
              <a:off x="3744" y="158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811" name="Rectangle 496"/>
            <p:cNvSpPr>
              <a:spLocks noChangeArrowheads="1"/>
            </p:cNvSpPr>
            <p:nvPr/>
          </p:nvSpPr>
          <p:spPr bwMode="auto">
            <a:xfrm>
              <a:off x="3744" y="148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812" name="Rectangle 497"/>
            <p:cNvSpPr>
              <a:spLocks noChangeArrowheads="1"/>
            </p:cNvSpPr>
            <p:nvPr/>
          </p:nvSpPr>
          <p:spPr bwMode="auto">
            <a:xfrm>
              <a:off x="3648" y="158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813" name="Rectangle 498"/>
            <p:cNvSpPr>
              <a:spLocks noChangeArrowheads="1"/>
            </p:cNvSpPr>
            <p:nvPr/>
          </p:nvSpPr>
          <p:spPr bwMode="auto">
            <a:xfrm>
              <a:off x="3840" y="148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814" name="Rectangle 499"/>
            <p:cNvSpPr>
              <a:spLocks noChangeArrowheads="1"/>
            </p:cNvSpPr>
            <p:nvPr/>
          </p:nvSpPr>
          <p:spPr bwMode="auto">
            <a:xfrm>
              <a:off x="3936" y="158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815" name="Rectangle 500"/>
            <p:cNvSpPr>
              <a:spLocks noChangeArrowheads="1"/>
            </p:cNvSpPr>
            <p:nvPr/>
          </p:nvSpPr>
          <p:spPr bwMode="auto">
            <a:xfrm>
              <a:off x="3936" y="148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816" name="Rectangle 501"/>
            <p:cNvSpPr>
              <a:spLocks noChangeArrowheads="1"/>
            </p:cNvSpPr>
            <p:nvPr/>
          </p:nvSpPr>
          <p:spPr bwMode="auto">
            <a:xfrm>
              <a:off x="3840" y="158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817" name="Rectangle 502"/>
            <p:cNvSpPr>
              <a:spLocks noChangeArrowheads="1"/>
            </p:cNvSpPr>
            <p:nvPr/>
          </p:nvSpPr>
          <p:spPr bwMode="auto">
            <a:xfrm>
              <a:off x="3264" y="168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818" name="Rectangle 503"/>
            <p:cNvSpPr>
              <a:spLocks noChangeArrowheads="1"/>
            </p:cNvSpPr>
            <p:nvPr/>
          </p:nvSpPr>
          <p:spPr bwMode="auto">
            <a:xfrm>
              <a:off x="3360" y="177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819" name="Rectangle 504"/>
            <p:cNvSpPr>
              <a:spLocks noChangeArrowheads="1"/>
            </p:cNvSpPr>
            <p:nvPr/>
          </p:nvSpPr>
          <p:spPr bwMode="auto">
            <a:xfrm>
              <a:off x="3360" y="168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820" name="Rectangle 505"/>
            <p:cNvSpPr>
              <a:spLocks noChangeArrowheads="1"/>
            </p:cNvSpPr>
            <p:nvPr/>
          </p:nvSpPr>
          <p:spPr bwMode="auto">
            <a:xfrm>
              <a:off x="3264" y="177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821" name="Rectangle 506"/>
            <p:cNvSpPr>
              <a:spLocks noChangeArrowheads="1"/>
            </p:cNvSpPr>
            <p:nvPr/>
          </p:nvSpPr>
          <p:spPr bwMode="auto">
            <a:xfrm>
              <a:off x="3456" y="168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822" name="Rectangle 507"/>
            <p:cNvSpPr>
              <a:spLocks noChangeArrowheads="1"/>
            </p:cNvSpPr>
            <p:nvPr/>
          </p:nvSpPr>
          <p:spPr bwMode="auto">
            <a:xfrm>
              <a:off x="3552" y="177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823" name="Rectangle 508"/>
            <p:cNvSpPr>
              <a:spLocks noChangeArrowheads="1"/>
            </p:cNvSpPr>
            <p:nvPr/>
          </p:nvSpPr>
          <p:spPr bwMode="auto">
            <a:xfrm>
              <a:off x="3552" y="168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824" name="Rectangle 509"/>
            <p:cNvSpPr>
              <a:spLocks noChangeArrowheads="1"/>
            </p:cNvSpPr>
            <p:nvPr/>
          </p:nvSpPr>
          <p:spPr bwMode="auto">
            <a:xfrm>
              <a:off x="3456" y="177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825" name="Rectangle 510"/>
            <p:cNvSpPr>
              <a:spLocks noChangeArrowheads="1"/>
            </p:cNvSpPr>
            <p:nvPr/>
          </p:nvSpPr>
          <p:spPr bwMode="auto">
            <a:xfrm>
              <a:off x="3264" y="187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826" name="Rectangle 511"/>
            <p:cNvSpPr>
              <a:spLocks noChangeArrowheads="1"/>
            </p:cNvSpPr>
            <p:nvPr/>
          </p:nvSpPr>
          <p:spPr bwMode="auto">
            <a:xfrm>
              <a:off x="3360" y="196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827" name="Rectangle 512"/>
            <p:cNvSpPr>
              <a:spLocks noChangeArrowheads="1"/>
            </p:cNvSpPr>
            <p:nvPr/>
          </p:nvSpPr>
          <p:spPr bwMode="auto">
            <a:xfrm>
              <a:off x="3360" y="187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828" name="Rectangle 513"/>
            <p:cNvSpPr>
              <a:spLocks noChangeArrowheads="1"/>
            </p:cNvSpPr>
            <p:nvPr/>
          </p:nvSpPr>
          <p:spPr bwMode="auto">
            <a:xfrm>
              <a:off x="3264" y="196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829" name="Rectangle 514"/>
            <p:cNvSpPr>
              <a:spLocks noChangeArrowheads="1"/>
            </p:cNvSpPr>
            <p:nvPr/>
          </p:nvSpPr>
          <p:spPr bwMode="auto">
            <a:xfrm>
              <a:off x="3456" y="187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830" name="Rectangle 515"/>
            <p:cNvSpPr>
              <a:spLocks noChangeArrowheads="1"/>
            </p:cNvSpPr>
            <p:nvPr/>
          </p:nvSpPr>
          <p:spPr bwMode="auto">
            <a:xfrm>
              <a:off x="3552" y="196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831" name="Rectangle 516"/>
            <p:cNvSpPr>
              <a:spLocks noChangeArrowheads="1"/>
            </p:cNvSpPr>
            <p:nvPr/>
          </p:nvSpPr>
          <p:spPr bwMode="auto">
            <a:xfrm>
              <a:off x="3552" y="187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832" name="Rectangle 517"/>
            <p:cNvSpPr>
              <a:spLocks noChangeArrowheads="1"/>
            </p:cNvSpPr>
            <p:nvPr/>
          </p:nvSpPr>
          <p:spPr bwMode="auto">
            <a:xfrm>
              <a:off x="3456" y="196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833" name="Rectangle 518"/>
            <p:cNvSpPr>
              <a:spLocks noChangeArrowheads="1"/>
            </p:cNvSpPr>
            <p:nvPr/>
          </p:nvSpPr>
          <p:spPr bwMode="auto">
            <a:xfrm>
              <a:off x="3648" y="168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834" name="Rectangle 519"/>
            <p:cNvSpPr>
              <a:spLocks noChangeArrowheads="1"/>
            </p:cNvSpPr>
            <p:nvPr/>
          </p:nvSpPr>
          <p:spPr bwMode="auto">
            <a:xfrm>
              <a:off x="3744" y="177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835" name="Rectangle 520"/>
            <p:cNvSpPr>
              <a:spLocks noChangeArrowheads="1"/>
            </p:cNvSpPr>
            <p:nvPr/>
          </p:nvSpPr>
          <p:spPr bwMode="auto">
            <a:xfrm>
              <a:off x="3744" y="168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836" name="Rectangle 521"/>
            <p:cNvSpPr>
              <a:spLocks noChangeArrowheads="1"/>
            </p:cNvSpPr>
            <p:nvPr/>
          </p:nvSpPr>
          <p:spPr bwMode="auto">
            <a:xfrm>
              <a:off x="3648" y="177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837" name="Rectangle 522"/>
            <p:cNvSpPr>
              <a:spLocks noChangeArrowheads="1"/>
            </p:cNvSpPr>
            <p:nvPr/>
          </p:nvSpPr>
          <p:spPr bwMode="auto">
            <a:xfrm>
              <a:off x="3840" y="168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838" name="Rectangle 523"/>
            <p:cNvSpPr>
              <a:spLocks noChangeArrowheads="1"/>
            </p:cNvSpPr>
            <p:nvPr/>
          </p:nvSpPr>
          <p:spPr bwMode="auto">
            <a:xfrm>
              <a:off x="3936" y="177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839" name="Rectangle 524"/>
            <p:cNvSpPr>
              <a:spLocks noChangeArrowheads="1"/>
            </p:cNvSpPr>
            <p:nvPr/>
          </p:nvSpPr>
          <p:spPr bwMode="auto">
            <a:xfrm>
              <a:off x="3936" y="168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840" name="Rectangle 525"/>
            <p:cNvSpPr>
              <a:spLocks noChangeArrowheads="1"/>
            </p:cNvSpPr>
            <p:nvPr/>
          </p:nvSpPr>
          <p:spPr bwMode="auto">
            <a:xfrm>
              <a:off x="3840" y="177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841" name="Rectangle 526"/>
            <p:cNvSpPr>
              <a:spLocks noChangeArrowheads="1"/>
            </p:cNvSpPr>
            <p:nvPr/>
          </p:nvSpPr>
          <p:spPr bwMode="auto">
            <a:xfrm>
              <a:off x="3648" y="187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842" name="Rectangle 527"/>
            <p:cNvSpPr>
              <a:spLocks noChangeArrowheads="1"/>
            </p:cNvSpPr>
            <p:nvPr/>
          </p:nvSpPr>
          <p:spPr bwMode="auto">
            <a:xfrm>
              <a:off x="3744" y="196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843" name="Rectangle 528"/>
            <p:cNvSpPr>
              <a:spLocks noChangeArrowheads="1"/>
            </p:cNvSpPr>
            <p:nvPr/>
          </p:nvSpPr>
          <p:spPr bwMode="auto">
            <a:xfrm>
              <a:off x="3744" y="187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844" name="Rectangle 529"/>
            <p:cNvSpPr>
              <a:spLocks noChangeArrowheads="1"/>
            </p:cNvSpPr>
            <p:nvPr/>
          </p:nvSpPr>
          <p:spPr bwMode="auto">
            <a:xfrm>
              <a:off x="3648" y="196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845" name="Rectangle 530"/>
            <p:cNvSpPr>
              <a:spLocks noChangeArrowheads="1"/>
            </p:cNvSpPr>
            <p:nvPr/>
          </p:nvSpPr>
          <p:spPr bwMode="auto">
            <a:xfrm>
              <a:off x="3840" y="187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846" name="Rectangle 531"/>
            <p:cNvSpPr>
              <a:spLocks noChangeArrowheads="1"/>
            </p:cNvSpPr>
            <p:nvPr/>
          </p:nvSpPr>
          <p:spPr bwMode="auto">
            <a:xfrm>
              <a:off x="3936" y="196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847" name="Rectangle 532"/>
            <p:cNvSpPr>
              <a:spLocks noChangeArrowheads="1"/>
            </p:cNvSpPr>
            <p:nvPr/>
          </p:nvSpPr>
          <p:spPr bwMode="auto">
            <a:xfrm>
              <a:off x="3936" y="187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848" name="Rectangle 533"/>
            <p:cNvSpPr>
              <a:spLocks noChangeArrowheads="1"/>
            </p:cNvSpPr>
            <p:nvPr/>
          </p:nvSpPr>
          <p:spPr bwMode="auto">
            <a:xfrm>
              <a:off x="3840" y="196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</p:grpSp>
      <p:cxnSp>
        <p:nvCxnSpPr>
          <p:cNvPr id="44041" name="AutoShape 534"/>
          <p:cNvCxnSpPr>
            <a:cxnSpLocks noChangeShapeType="1"/>
            <a:stCxn id="48186" idx="0"/>
            <a:endCxn id="44721" idx="1"/>
          </p:cNvCxnSpPr>
          <p:nvPr/>
        </p:nvCxnSpPr>
        <p:spPr bwMode="auto">
          <a:xfrm rot="16200000" flipH="1">
            <a:off x="4799649" y="1239061"/>
            <a:ext cx="941000" cy="2943551"/>
          </a:xfrm>
          <a:prstGeom prst="curvedConnector4">
            <a:avLst>
              <a:gd name="adj1" fmla="val -24293"/>
              <a:gd name="adj2" fmla="val 75210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4042" name="AutoShape 535"/>
          <p:cNvCxnSpPr>
            <a:cxnSpLocks noChangeShapeType="1"/>
            <a:stCxn id="48179" idx="0"/>
            <a:endCxn id="44974" idx="3"/>
          </p:cNvCxnSpPr>
          <p:nvPr/>
        </p:nvCxnSpPr>
        <p:spPr bwMode="auto">
          <a:xfrm rot="16200000" flipH="1" flipV="1">
            <a:off x="3733407" y="1366724"/>
            <a:ext cx="376464" cy="3059859"/>
          </a:xfrm>
          <a:prstGeom prst="curvedConnector4">
            <a:avLst>
              <a:gd name="adj1" fmla="val -60723"/>
              <a:gd name="adj2" fmla="val 29427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547" name="Rectangle 3"/>
          <p:cNvSpPr txBox="1">
            <a:spLocks noChangeArrowheads="1"/>
          </p:cNvSpPr>
          <p:nvPr/>
        </p:nvSpPr>
        <p:spPr>
          <a:xfrm>
            <a:off x="3499200" y="5490000"/>
            <a:ext cx="2640170" cy="60914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 smtClean="0">
                <a:latin typeface="Courier" charset="0"/>
                <a:ea typeface="ＭＳ Ｐゴシック" charset="0"/>
              </a:rPr>
              <a:t>swap</a:t>
            </a:r>
            <a:r>
              <a:rPr lang="en-US" sz="2000" dirty="0" smtClean="0">
                <a:latin typeface="Times New Roman" panose="02020603050405020304" pitchFamily="18" charset="0"/>
                <a:ea typeface="ＭＳ Ｐゴシック" charset="0"/>
                <a:cs typeface="Times New Roman" panose="02020603050405020304" pitchFamily="18" charset="0"/>
              </a:rPr>
              <a:t> disappears</a:t>
            </a:r>
            <a:endParaRPr lang="en-AU" sz="2000" dirty="0">
              <a:latin typeface="Courier" charset="0"/>
              <a:ea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674518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3D7DC172-FE95-D24A-B999-6DFA1075609C}" type="slidenum">
              <a:rPr lang="en-AU" sz="1400"/>
              <a:pPr/>
              <a:t>37</a:t>
            </a:fld>
            <a:endParaRPr lang="en-AU" sz="1400" dirty="0"/>
          </a:p>
        </p:txBody>
      </p:sp>
      <p:sp>
        <p:nvSpPr>
          <p:cNvPr id="1638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Times New Roman" charset="0"/>
              </a:rPr>
              <a:t>Program Design</a:t>
            </a:r>
            <a:endParaRPr lang="en-AU" dirty="0">
              <a:latin typeface="Times New Roman" charset="0"/>
            </a:endParaRPr>
          </a:p>
        </p:txBody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latin typeface="Times New Roman" charset="0"/>
              </a:rPr>
              <a:t>Recall that our program design called for three classes</a:t>
            </a:r>
          </a:p>
          <a:p>
            <a:pPr lvl="1"/>
            <a:r>
              <a:rPr lang="en-US" dirty="0">
                <a:latin typeface="Courier" charset="0"/>
                <a:ea typeface="ＭＳ Ｐゴシック" charset="0"/>
              </a:rPr>
              <a:t>Life</a:t>
            </a:r>
          </a:p>
          <a:p>
            <a:pPr lvl="1"/>
            <a:r>
              <a:rPr lang="en-US" dirty="0">
                <a:latin typeface="Courier" charset="0"/>
                <a:ea typeface="ＭＳ Ｐゴシック" charset="0"/>
              </a:rPr>
              <a:t>LifeViewer</a:t>
            </a:r>
          </a:p>
          <a:p>
            <a:pPr lvl="1"/>
            <a:r>
              <a:rPr lang="en-US" dirty="0" smtClean="0">
                <a:latin typeface="Courier" charset="0"/>
                <a:ea typeface="ＭＳ Ｐゴシック" charset="0"/>
              </a:rPr>
              <a:t>SimpleCanvas</a:t>
            </a:r>
            <a:endParaRPr lang="en-US" dirty="0">
              <a:latin typeface="Courier" charset="0"/>
              <a:ea typeface="ＭＳ Ｐゴシック" charset="0"/>
            </a:endParaRPr>
          </a:p>
          <a:p>
            <a:r>
              <a:rPr lang="en-US" dirty="0">
                <a:latin typeface="Times New Roman" charset="0"/>
              </a:rPr>
              <a:t>The internal structure of the </a:t>
            </a:r>
            <a:r>
              <a:rPr lang="en-US" dirty="0">
                <a:latin typeface="Courier" charset="0"/>
              </a:rPr>
              <a:t>Life</a:t>
            </a:r>
            <a:r>
              <a:rPr lang="en-US" dirty="0">
                <a:latin typeface="Times New Roman" charset="0"/>
              </a:rPr>
              <a:t> class has been written</a:t>
            </a:r>
          </a:p>
          <a:p>
            <a:r>
              <a:rPr lang="en-US" dirty="0">
                <a:latin typeface="Times New Roman" charset="0"/>
              </a:rPr>
              <a:t>Now we must decide </a:t>
            </a:r>
          </a:p>
          <a:p>
            <a:pPr lvl="1"/>
            <a:r>
              <a:rPr lang="en-US" dirty="0">
                <a:latin typeface="Times New Roman" charset="0"/>
                <a:ea typeface="ＭＳ Ｐゴシック" charset="0"/>
              </a:rPr>
              <a:t>How the </a:t>
            </a:r>
            <a:r>
              <a:rPr lang="en-US" dirty="0">
                <a:latin typeface="Courier" charset="0"/>
                <a:ea typeface="ＭＳ Ｐゴシック" charset="0"/>
              </a:rPr>
              <a:t>LifeViewer</a:t>
            </a:r>
            <a:r>
              <a:rPr lang="en-US" dirty="0">
                <a:latin typeface="Times New Roman" charset="0"/>
                <a:ea typeface="ＭＳ Ｐゴシック" charset="0"/>
              </a:rPr>
              <a:t> interacts with the </a:t>
            </a:r>
            <a:r>
              <a:rPr lang="en-US" dirty="0">
                <a:latin typeface="Courier" charset="0"/>
                <a:ea typeface="ＭＳ Ｐゴシック" charset="0"/>
              </a:rPr>
              <a:t>Life</a:t>
            </a:r>
            <a:r>
              <a:rPr lang="en-US" dirty="0">
                <a:latin typeface="Times New Roman" charset="0"/>
                <a:ea typeface="ＭＳ Ｐゴシック" charset="0"/>
              </a:rPr>
              <a:t> object</a:t>
            </a:r>
          </a:p>
          <a:p>
            <a:pPr lvl="1"/>
            <a:r>
              <a:rPr lang="en-US" dirty="0">
                <a:latin typeface="Times New Roman" charset="0"/>
                <a:ea typeface="ＭＳ Ｐゴシック" charset="0"/>
              </a:rPr>
              <a:t>The internal structure of the </a:t>
            </a:r>
            <a:r>
              <a:rPr lang="en-US" dirty="0">
                <a:latin typeface="Courier" charset="0"/>
                <a:ea typeface="ＭＳ Ｐゴシック" charset="0"/>
              </a:rPr>
              <a:t>LifeViewer</a:t>
            </a:r>
            <a:r>
              <a:rPr lang="en-US" dirty="0">
                <a:latin typeface="Times New Roman" charset="0"/>
                <a:ea typeface="ＭＳ Ｐゴシック" charset="0"/>
              </a:rPr>
              <a:t> object</a:t>
            </a:r>
          </a:p>
        </p:txBody>
      </p:sp>
    </p:spTree>
    <p:extLst>
      <p:ext uri="{BB962C8B-B14F-4D97-AF65-F5344CB8AC3E}">
        <p14:creationId xmlns:p14="http://schemas.microsoft.com/office/powerpoint/2010/main" val="36817121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8007DF14-F2A6-D24D-A6A5-63E705A337E4}" type="slidenum">
              <a:rPr lang="en-AU" sz="1400"/>
              <a:pPr/>
              <a:t>38</a:t>
            </a:fld>
            <a:endParaRPr lang="en-AU" sz="1400" dirty="0"/>
          </a:p>
        </p:txBody>
      </p:sp>
      <p:sp>
        <p:nvSpPr>
          <p:cNvPr id="1741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Times New Roman" charset="0"/>
              </a:rPr>
              <a:t>Interaction</a:t>
            </a:r>
            <a:endParaRPr lang="en-AU" dirty="0">
              <a:latin typeface="Times New Roman" charset="0"/>
            </a:endParaRPr>
          </a:p>
        </p:txBody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000" dirty="0">
                <a:latin typeface="Times New Roman" charset="0"/>
              </a:rPr>
              <a:t>The </a:t>
            </a:r>
            <a:r>
              <a:rPr lang="en-US" sz="2000" dirty="0">
                <a:latin typeface="Courier" charset="0"/>
              </a:rPr>
              <a:t>LifeViewer</a:t>
            </a:r>
            <a:r>
              <a:rPr lang="en-US" sz="2000" dirty="0">
                <a:latin typeface="Times New Roman" charset="0"/>
              </a:rPr>
              <a:t> needs the </a:t>
            </a:r>
            <a:r>
              <a:rPr lang="en-US" sz="2000" dirty="0">
                <a:latin typeface="Courier" charset="0"/>
              </a:rPr>
              <a:t>Life</a:t>
            </a:r>
            <a:r>
              <a:rPr lang="en-US" sz="2000" dirty="0">
                <a:latin typeface="Times New Roman" charset="0"/>
              </a:rPr>
              <a:t> object to do the following:</a:t>
            </a:r>
          </a:p>
          <a:p>
            <a:pPr lvl="1"/>
            <a:r>
              <a:rPr lang="en-US" dirty="0">
                <a:latin typeface="Times New Roman" charset="0"/>
                <a:ea typeface="ＭＳ Ｐゴシック" charset="0"/>
              </a:rPr>
              <a:t>Send the data for the current generation to be displayed</a:t>
            </a:r>
          </a:p>
          <a:p>
            <a:pPr lvl="1"/>
            <a:r>
              <a:rPr lang="en-US" dirty="0">
                <a:latin typeface="Times New Roman" charset="0"/>
                <a:ea typeface="ＭＳ Ｐゴシック" charset="0"/>
              </a:rPr>
              <a:t>Update to the next generation when required</a:t>
            </a:r>
          </a:p>
          <a:p>
            <a:r>
              <a:rPr lang="en-US" sz="2000" dirty="0">
                <a:latin typeface="Times New Roman" charset="0"/>
              </a:rPr>
              <a:t>This means that the </a:t>
            </a:r>
            <a:r>
              <a:rPr lang="en-US" sz="2000" dirty="0">
                <a:latin typeface="Courier" charset="0"/>
              </a:rPr>
              <a:t>Life</a:t>
            </a:r>
            <a:r>
              <a:rPr lang="en-US" sz="2000" dirty="0">
                <a:latin typeface="Times New Roman" charset="0"/>
              </a:rPr>
              <a:t> class must have the following </a:t>
            </a:r>
            <a:r>
              <a:rPr lang="en-US" sz="2000" dirty="0" smtClean="0">
                <a:latin typeface="Times New Roman" charset="0"/>
              </a:rPr>
              <a:t>public methods</a:t>
            </a:r>
            <a:endParaRPr lang="en-US" sz="2000" dirty="0">
              <a:latin typeface="Times New Roman" charset="0"/>
            </a:endParaRPr>
          </a:p>
          <a:p>
            <a:endParaRPr lang="en-US" sz="2000" dirty="0">
              <a:latin typeface="Times New Roman" charset="0"/>
            </a:endParaRPr>
          </a:p>
          <a:p>
            <a:pPr lvl="1">
              <a:buFontTx/>
              <a:buNone/>
            </a:pPr>
            <a:r>
              <a:rPr lang="en-US" dirty="0">
                <a:latin typeface="Courier" charset="0"/>
                <a:ea typeface="ＭＳ Ｐゴシック" charset="0"/>
              </a:rPr>
              <a:t>public boolean[][] getMap()</a:t>
            </a:r>
          </a:p>
          <a:p>
            <a:pPr lvl="2"/>
            <a:r>
              <a:rPr lang="en-US" dirty="0">
                <a:latin typeface="Times New Roman" charset="0"/>
                <a:ea typeface="ＭＳ Ｐゴシック" charset="0"/>
              </a:rPr>
              <a:t>When called, this will return the array representing the current map</a:t>
            </a:r>
          </a:p>
          <a:p>
            <a:pPr lvl="1"/>
            <a:endParaRPr lang="en-US" dirty="0">
              <a:latin typeface="Courier" charset="0"/>
              <a:ea typeface="ＭＳ Ｐゴシック" charset="0"/>
            </a:endParaRPr>
          </a:p>
          <a:p>
            <a:pPr lvl="1">
              <a:buFontTx/>
              <a:buNone/>
            </a:pPr>
            <a:r>
              <a:rPr lang="en-US" dirty="0">
                <a:latin typeface="Courier" charset="0"/>
                <a:ea typeface="ＭＳ Ｐゴシック" charset="0"/>
              </a:rPr>
              <a:t>public void nextGeneration()</a:t>
            </a:r>
          </a:p>
          <a:p>
            <a:pPr lvl="2"/>
            <a:r>
              <a:rPr lang="en-US" dirty="0">
                <a:latin typeface="Times New Roman" charset="0"/>
                <a:ea typeface="ＭＳ Ｐゴシック" charset="0"/>
              </a:rPr>
              <a:t>When called, this will update the </a:t>
            </a:r>
            <a:r>
              <a:rPr lang="en-US" dirty="0">
                <a:latin typeface="Courier" charset="0"/>
                <a:ea typeface="ＭＳ Ｐゴシック" charset="0"/>
              </a:rPr>
              <a:t>Life</a:t>
            </a:r>
            <a:r>
              <a:rPr lang="en-US" dirty="0">
                <a:latin typeface="Times New Roman" charset="0"/>
                <a:ea typeface="ＭＳ Ｐゴシック" charset="0"/>
              </a:rPr>
              <a:t> object to the next generation</a:t>
            </a:r>
            <a:endParaRPr lang="en-AU" sz="1400" dirty="0">
              <a:latin typeface="Times New Roman" charset="0"/>
              <a:ea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947878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Number Placeholder 2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329A011D-BBB1-D24F-B671-37674F8102EB}" type="slidenum">
              <a:rPr lang="en-AU" sz="1400"/>
              <a:pPr/>
              <a:t>39</a:t>
            </a:fld>
            <a:endParaRPr lang="en-AU" sz="1400" dirty="0"/>
          </a:p>
        </p:txBody>
      </p:sp>
      <p:sp>
        <p:nvSpPr>
          <p:cNvPr id="1843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Times New Roman" charset="0"/>
              </a:rPr>
              <a:t>The extra method for </a:t>
            </a:r>
            <a:r>
              <a:rPr lang="en-US" dirty="0">
                <a:latin typeface="Courier" charset="0"/>
              </a:rPr>
              <a:t>Life</a:t>
            </a:r>
            <a:endParaRPr lang="en-AU" dirty="0">
              <a:latin typeface="Courier" charset="0"/>
            </a:endParaRPr>
          </a:p>
        </p:txBody>
      </p:sp>
      <p:sp>
        <p:nvSpPr>
          <p:cNvPr id="18436" name="Rectangle 3"/>
          <p:cNvSpPr>
            <a:spLocks noChangeArrowheads="1"/>
          </p:cNvSpPr>
          <p:nvPr/>
        </p:nvSpPr>
        <p:spPr bwMode="auto">
          <a:xfrm>
            <a:off x="633413" y="1828800"/>
            <a:ext cx="8018462" cy="1552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  <a:buFontTx/>
              <a:buNone/>
            </a:pPr>
            <a:r>
              <a:rPr lang="en-AU" b="0" dirty="0">
                <a:latin typeface="Courier" charset="0"/>
              </a:rPr>
              <a:t>	public boolean[][] getMap() {</a:t>
            </a:r>
          </a:p>
          <a:p>
            <a:pPr algn="l">
              <a:spcBef>
                <a:spcPct val="50000"/>
              </a:spcBef>
              <a:buFontTx/>
              <a:buNone/>
            </a:pPr>
            <a:r>
              <a:rPr lang="en-AU" b="0" dirty="0">
                <a:latin typeface="Courier" charset="0"/>
              </a:rPr>
              <a:t>		return map;</a:t>
            </a:r>
          </a:p>
          <a:p>
            <a:pPr algn="l">
              <a:spcBef>
                <a:spcPct val="50000"/>
              </a:spcBef>
              <a:buFontTx/>
              <a:buNone/>
            </a:pPr>
            <a:r>
              <a:rPr lang="en-AU" b="0" dirty="0">
                <a:latin typeface="Courier" charset="0"/>
              </a:rPr>
              <a:t>	}</a:t>
            </a:r>
          </a:p>
        </p:txBody>
      </p:sp>
      <p:sp>
        <p:nvSpPr>
          <p:cNvPr id="356356" name="Text Box 4"/>
          <p:cNvSpPr txBox="1">
            <a:spLocks noChangeArrowheads="1"/>
          </p:cNvSpPr>
          <p:nvPr/>
        </p:nvSpPr>
        <p:spPr bwMode="auto">
          <a:xfrm>
            <a:off x="1628775" y="4038600"/>
            <a:ext cx="5675539" cy="8350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blurRad="63500" dist="107763" dir="2700000" algn="ctr" rotWithShape="0">
              <a:schemeClr val="bg2">
                <a:alpha val="74998"/>
              </a:schemeClr>
            </a:outerShdw>
          </a:effectLst>
        </p:spPr>
        <p:txBody>
          <a:bodyPr wrap="squar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l">
              <a:spcBef>
                <a:spcPct val="50000"/>
              </a:spcBef>
              <a:buFontTx/>
              <a:buNone/>
            </a:pPr>
            <a:r>
              <a:rPr lang="en-US" b="0" dirty="0"/>
              <a:t>Very simple method; </a:t>
            </a:r>
            <a:r>
              <a:rPr lang="en-US" b="0" dirty="0" smtClean="0"/>
              <a:t>returns </a:t>
            </a:r>
            <a:r>
              <a:rPr lang="en-US" b="0" dirty="0"/>
              <a:t>a reference to the array representing the current generation</a:t>
            </a:r>
            <a:endParaRPr lang="en-AU" b="0" dirty="0"/>
          </a:p>
        </p:txBody>
      </p:sp>
    </p:spTree>
    <p:extLst>
      <p:ext uri="{BB962C8B-B14F-4D97-AF65-F5344CB8AC3E}">
        <p14:creationId xmlns:p14="http://schemas.microsoft.com/office/powerpoint/2010/main" val="12092150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08436B44-66BA-174E-832D-1CD6D2B389EC}" type="slidenum">
              <a:rPr lang="en-AU" sz="1400"/>
              <a:pPr/>
              <a:t>4</a:t>
            </a:fld>
            <a:endParaRPr lang="en-AU" sz="1400" dirty="0"/>
          </a:p>
        </p:txBody>
      </p:sp>
      <p:sp>
        <p:nvSpPr>
          <p:cNvPr id="1638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>
                <a:latin typeface="Times New Roman" charset="0"/>
              </a:rPr>
              <a:t>Software design principles</a:t>
            </a:r>
            <a:endParaRPr lang="en-AU" dirty="0">
              <a:latin typeface="Times New Roman" charset="0"/>
            </a:endParaRPr>
          </a:p>
        </p:txBody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AU" dirty="0" smtClean="0">
                <a:latin typeface="Times New Roman" charset="0"/>
              </a:rPr>
              <a:t>Two important concepts in software design are </a:t>
            </a:r>
            <a:br>
              <a:rPr lang="en-AU" dirty="0" smtClean="0">
                <a:latin typeface="Times New Roman" charset="0"/>
              </a:rPr>
            </a:br>
            <a:r>
              <a:rPr lang="en-AU" i="1" dirty="0" smtClean="0">
                <a:latin typeface="Times New Roman" charset="0"/>
              </a:rPr>
              <a:t>coupling</a:t>
            </a:r>
            <a:r>
              <a:rPr lang="en-AU" dirty="0" smtClean="0">
                <a:latin typeface="Times New Roman" charset="0"/>
              </a:rPr>
              <a:t> and </a:t>
            </a:r>
            <a:r>
              <a:rPr lang="en-AU" i="1" dirty="0" smtClean="0">
                <a:latin typeface="Times New Roman" charset="0"/>
              </a:rPr>
              <a:t>cohesion</a:t>
            </a:r>
            <a:endParaRPr lang="en-AU" dirty="0" smtClean="0">
              <a:latin typeface="Times New Roman" charset="0"/>
            </a:endParaRPr>
          </a:p>
          <a:p>
            <a:r>
              <a:rPr lang="en-AU" dirty="0" smtClean="0">
                <a:latin typeface="Times New Roman" charset="0"/>
              </a:rPr>
              <a:t>Coupling refers to the links between different parts of a progra</a:t>
            </a:r>
            <a:r>
              <a:rPr lang="en-AU" dirty="0" smtClean="0">
                <a:latin typeface="Times New Roman" charset="0"/>
              </a:rPr>
              <a:t>m</a:t>
            </a:r>
            <a:r>
              <a:rPr lang="en-AU" dirty="0" smtClean="0">
                <a:latin typeface="Times New Roman" charset="0"/>
              </a:rPr>
              <a:t> </a:t>
            </a:r>
          </a:p>
          <a:p>
            <a:pPr lvl="1"/>
            <a:r>
              <a:rPr lang="en-AU" dirty="0" smtClean="0">
                <a:latin typeface="Times New Roman" charset="0"/>
              </a:rPr>
              <a:t>If two classes depend closely on many details of each other’s workings, we say that they are </a:t>
            </a:r>
            <a:r>
              <a:rPr lang="en-AU" i="1" dirty="0" smtClean="0">
                <a:latin typeface="Times New Roman" charset="0"/>
              </a:rPr>
              <a:t>tightly-coupled</a:t>
            </a:r>
            <a:endParaRPr lang="en-AU" dirty="0" smtClean="0">
              <a:latin typeface="Times New Roman" charset="0"/>
            </a:endParaRPr>
          </a:p>
          <a:p>
            <a:pPr lvl="1"/>
            <a:r>
              <a:rPr lang="en-AU" dirty="0" smtClean="0">
                <a:latin typeface="Times New Roman" charset="0"/>
              </a:rPr>
              <a:t>We aim for loose coupling; this allows different parts of the program </a:t>
            </a:r>
            <a:br>
              <a:rPr lang="en-AU" dirty="0" smtClean="0">
                <a:latin typeface="Times New Roman" charset="0"/>
              </a:rPr>
            </a:br>
            <a:r>
              <a:rPr lang="en-AU" dirty="0" smtClean="0">
                <a:latin typeface="Times New Roman" charset="0"/>
              </a:rPr>
              <a:t>to be worked-on independently </a:t>
            </a:r>
            <a:endParaRPr lang="en-AU" dirty="0" smtClean="0">
              <a:latin typeface="Times New Roman" charset="0"/>
            </a:endParaRPr>
          </a:p>
          <a:p>
            <a:r>
              <a:rPr lang="en-AU" dirty="0" smtClean="0">
                <a:latin typeface="Times New Roman" charset="0"/>
              </a:rPr>
              <a:t>Cohesion refers to the number and diversity of tasks that a single class is responsible for </a:t>
            </a:r>
          </a:p>
          <a:p>
            <a:pPr lvl="1"/>
            <a:r>
              <a:rPr lang="en-AU" dirty="0" smtClean="0">
                <a:latin typeface="Times New Roman" charset="0"/>
              </a:rPr>
              <a:t>If a class is responsible for a single logically-contained task, </a:t>
            </a:r>
            <a:br>
              <a:rPr lang="en-AU" dirty="0" smtClean="0">
                <a:latin typeface="Times New Roman" charset="0"/>
              </a:rPr>
            </a:br>
            <a:r>
              <a:rPr lang="en-AU" dirty="0" smtClean="0">
                <a:latin typeface="Times New Roman" charset="0"/>
              </a:rPr>
              <a:t>we say that it has </a:t>
            </a:r>
            <a:r>
              <a:rPr lang="en-AU" i="1" dirty="0" smtClean="0">
                <a:latin typeface="Times New Roman" charset="0"/>
              </a:rPr>
              <a:t>high cohesion </a:t>
            </a:r>
            <a:endParaRPr lang="en-AU" i="1" dirty="0" smtClean="0">
              <a:latin typeface="Times New Roman" charset="0"/>
            </a:endParaRPr>
          </a:p>
          <a:p>
            <a:pPr lvl="1"/>
            <a:r>
              <a:rPr lang="en-AU" dirty="0" smtClean="0">
                <a:latin typeface="Times New Roman" charset="0"/>
              </a:rPr>
              <a:t>We aim for high cohesion; this promotes reliability and understandability </a:t>
            </a:r>
            <a:endParaRPr lang="en-AU" dirty="0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567588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Number Placeholder 2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FFA8A447-2895-F44E-A0A1-98E74E251C7B}" type="slidenum">
              <a:rPr lang="en-AU" sz="1400"/>
              <a:pPr/>
              <a:t>40</a:t>
            </a:fld>
            <a:endParaRPr lang="en-AU" sz="1400" dirty="0"/>
          </a:p>
        </p:txBody>
      </p:sp>
      <p:sp>
        <p:nvSpPr>
          <p:cNvPr id="1945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Times New Roman" charset="0"/>
              </a:rPr>
              <a:t>Variables defined in </a:t>
            </a:r>
            <a:r>
              <a:rPr lang="en-US" dirty="0">
                <a:latin typeface="Courier" charset="0"/>
              </a:rPr>
              <a:t>LifeViewer</a:t>
            </a:r>
            <a:endParaRPr lang="en-AU" dirty="0">
              <a:latin typeface="Courier" charset="0"/>
            </a:endParaRPr>
          </a:p>
        </p:txBody>
      </p:sp>
      <p:sp>
        <p:nvSpPr>
          <p:cNvPr id="19460" name="Rectangle 3"/>
          <p:cNvSpPr>
            <a:spLocks noChangeArrowheads="1"/>
          </p:cNvSpPr>
          <p:nvPr/>
        </p:nvSpPr>
        <p:spPr bwMode="auto">
          <a:xfrm>
            <a:off x="492125" y="1752600"/>
            <a:ext cx="8299450" cy="36933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  <a:buFontTx/>
              <a:buNone/>
            </a:pPr>
            <a:r>
              <a:rPr lang="en-US" b="0" dirty="0">
                <a:latin typeface="Courier" charset="0"/>
              </a:rPr>
              <a:t>public class LifeViewer </a:t>
            </a:r>
            <a:r>
              <a:rPr lang="en-AU" b="0" dirty="0">
                <a:latin typeface="Courier" charset="0"/>
              </a:rPr>
              <a:t>{</a:t>
            </a:r>
          </a:p>
          <a:p>
            <a:pPr algn="l">
              <a:spcBef>
                <a:spcPct val="50000"/>
              </a:spcBef>
              <a:buFontTx/>
              <a:buNone/>
            </a:pPr>
            <a:r>
              <a:rPr lang="en-US" b="0" dirty="0">
                <a:latin typeface="Courier" charset="0"/>
              </a:rPr>
              <a:t>  </a:t>
            </a:r>
            <a:r>
              <a:rPr lang="en-AU" b="0" dirty="0">
                <a:latin typeface="Courier" charset="0"/>
              </a:rPr>
              <a:t>private Life life;</a:t>
            </a:r>
          </a:p>
          <a:p>
            <a:pPr algn="l">
              <a:spcBef>
                <a:spcPct val="50000"/>
              </a:spcBef>
              <a:buFontTx/>
              <a:buNone/>
            </a:pPr>
            <a:r>
              <a:rPr lang="en-US" b="0" dirty="0">
                <a:latin typeface="Courier" charset="0"/>
              </a:rPr>
              <a:t>  </a:t>
            </a:r>
            <a:r>
              <a:rPr lang="en-AU" b="0" dirty="0">
                <a:latin typeface="Courier" charset="0"/>
              </a:rPr>
              <a:t>private int </a:t>
            </a:r>
            <a:r>
              <a:rPr lang="en-AU" b="0" dirty="0" smtClean="0">
                <a:latin typeface="Courier" charset="0"/>
              </a:rPr>
              <a:t>width</a:t>
            </a:r>
            <a:r>
              <a:rPr lang="en-AU" dirty="0">
                <a:latin typeface="Courier" charset="0"/>
              </a:rPr>
              <a:t>,</a:t>
            </a:r>
            <a:r>
              <a:rPr lang="en-AU" b="0" dirty="0" smtClean="0">
                <a:latin typeface="Courier" charset="0"/>
              </a:rPr>
              <a:t> </a:t>
            </a:r>
            <a:r>
              <a:rPr lang="en-AU" b="0" dirty="0">
                <a:latin typeface="Courier" charset="0"/>
              </a:rPr>
              <a:t>height;</a:t>
            </a:r>
            <a:endParaRPr lang="en-US" b="0" dirty="0">
              <a:latin typeface="Courier" charset="0"/>
            </a:endParaRPr>
          </a:p>
          <a:p>
            <a:pPr algn="l">
              <a:spcBef>
                <a:spcPct val="50000"/>
              </a:spcBef>
              <a:buFontTx/>
              <a:buNone/>
            </a:pPr>
            <a:r>
              <a:rPr lang="en-US" b="0" dirty="0">
                <a:latin typeface="Courier" charset="0"/>
              </a:rPr>
              <a:t>  </a:t>
            </a:r>
            <a:r>
              <a:rPr lang="en-AU" b="0" dirty="0">
                <a:latin typeface="Courier" charset="0"/>
              </a:rPr>
              <a:t>private </a:t>
            </a:r>
            <a:r>
              <a:rPr lang="en-AU" dirty="0" smtClean="0">
                <a:latin typeface="Courier" charset="0"/>
              </a:rPr>
              <a:t>SimpleC</a:t>
            </a:r>
            <a:r>
              <a:rPr lang="en-AU" b="0" dirty="0" smtClean="0">
                <a:latin typeface="Courier" charset="0"/>
              </a:rPr>
              <a:t>anvas </a:t>
            </a:r>
            <a:r>
              <a:rPr lang="en-AU" b="0" dirty="0">
                <a:latin typeface="Courier" charset="0"/>
              </a:rPr>
              <a:t>c;</a:t>
            </a:r>
          </a:p>
          <a:p>
            <a:pPr algn="l">
              <a:spcBef>
                <a:spcPct val="50000"/>
              </a:spcBef>
              <a:buFontTx/>
              <a:buNone/>
            </a:pPr>
            <a:endParaRPr lang="en-AU" b="0" dirty="0">
              <a:latin typeface="Courier" charset="0"/>
            </a:endParaRPr>
          </a:p>
          <a:p>
            <a:pPr algn="l">
              <a:spcBef>
                <a:spcPct val="50000"/>
              </a:spcBef>
              <a:buFontTx/>
              <a:buNone/>
            </a:pPr>
            <a:r>
              <a:rPr lang="en-US" b="0" dirty="0">
                <a:latin typeface="Courier" charset="0"/>
              </a:rPr>
              <a:t>  </a:t>
            </a:r>
            <a:r>
              <a:rPr lang="en-AU" b="0" dirty="0">
                <a:latin typeface="Courier" charset="0"/>
              </a:rPr>
              <a:t>private </a:t>
            </a:r>
            <a:r>
              <a:rPr lang="en-US" b="0" dirty="0">
                <a:latin typeface="Courier" charset="0"/>
              </a:rPr>
              <a:t>final </a:t>
            </a:r>
            <a:r>
              <a:rPr lang="en-AU" b="0" dirty="0">
                <a:latin typeface="Courier" charset="0"/>
              </a:rPr>
              <a:t>static int CELL_SIZE = </a:t>
            </a:r>
            <a:r>
              <a:rPr lang="en-US" b="0" dirty="0">
                <a:latin typeface="Courier" charset="0"/>
              </a:rPr>
              <a:t>4</a:t>
            </a:r>
            <a:r>
              <a:rPr lang="en-AU" b="0" dirty="0" smtClean="0">
                <a:latin typeface="Courier" charset="0"/>
              </a:rPr>
              <a:t>;</a:t>
            </a:r>
            <a:endParaRPr lang="en-AU" b="0" dirty="0">
              <a:latin typeface="Courier" charset="0"/>
            </a:endParaRPr>
          </a:p>
          <a:p>
            <a:pPr algn="l">
              <a:spcBef>
                <a:spcPct val="50000"/>
              </a:spcBef>
              <a:buFontTx/>
              <a:buNone/>
            </a:pPr>
            <a:r>
              <a:rPr lang="en-US" b="0" dirty="0">
                <a:latin typeface="Courier" charset="0"/>
              </a:rPr>
              <a:t>  </a:t>
            </a:r>
            <a:r>
              <a:rPr lang="en-AU" b="0" dirty="0">
                <a:latin typeface="Courier" charset="0"/>
              </a:rPr>
              <a:t>private </a:t>
            </a:r>
            <a:r>
              <a:rPr lang="en-US" b="0" dirty="0">
                <a:latin typeface="Courier" charset="0"/>
              </a:rPr>
              <a:t>final </a:t>
            </a:r>
            <a:r>
              <a:rPr lang="en-AU" b="0" dirty="0">
                <a:latin typeface="Courier" charset="0"/>
              </a:rPr>
              <a:t>static </a:t>
            </a:r>
            <a:r>
              <a:rPr lang="en-AU" b="0" dirty="0" smtClean="0">
                <a:latin typeface="Courier" charset="0"/>
              </a:rPr>
              <a:t>Color </a:t>
            </a:r>
            <a:r>
              <a:rPr lang="en-AU" b="0" dirty="0">
                <a:latin typeface="Courier" charset="0"/>
              </a:rPr>
              <a:t>BACK_COLOUR = </a:t>
            </a:r>
            <a:r>
              <a:rPr lang="en-AU" b="0" dirty="0" smtClean="0">
                <a:latin typeface="Courier" charset="0"/>
              </a:rPr>
              <a:t>Color.white</a:t>
            </a:r>
            <a:r>
              <a:rPr lang="en-AU" b="0" dirty="0">
                <a:latin typeface="Courier" charset="0"/>
              </a:rPr>
              <a:t>;</a:t>
            </a:r>
          </a:p>
          <a:p>
            <a:pPr algn="l">
              <a:spcBef>
                <a:spcPct val="50000"/>
              </a:spcBef>
              <a:buFontTx/>
              <a:buNone/>
            </a:pPr>
            <a:r>
              <a:rPr lang="en-US" b="0" dirty="0">
                <a:latin typeface="Courier" charset="0"/>
              </a:rPr>
              <a:t>  </a:t>
            </a:r>
            <a:r>
              <a:rPr lang="en-AU" b="0" dirty="0">
                <a:latin typeface="Courier" charset="0"/>
              </a:rPr>
              <a:t>private </a:t>
            </a:r>
            <a:r>
              <a:rPr lang="en-US" b="0" dirty="0">
                <a:latin typeface="Courier" charset="0"/>
              </a:rPr>
              <a:t>final </a:t>
            </a:r>
            <a:r>
              <a:rPr lang="en-AU" b="0" dirty="0">
                <a:latin typeface="Courier" charset="0"/>
              </a:rPr>
              <a:t>static </a:t>
            </a:r>
            <a:r>
              <a:rPr lang="en-AU" b="0" dirty="0" smtClean="0">
                <a:latin typeface="Courier" charset="0"/>
              </a:rPr>
              <a:t>Color </a:t>
            </a:r>
            <a:r>
              <a:rPr lang="en-AU" b="0" dirty="0">
                <a:latin typeface="Courier" charset="0"/>
              </a:rPr>
              <a:t>CELL_COLOUR = </a:t>
            </a:r>
            <a:r>
              <a:rPr lang="en-AU" b="0" dirty="0" smtClean="0">
                <a:latin typeface="Courier" charset="0"/>
              </a:rPr>
              <a:t>Color.red</a:t>
            </a:r>
            <a:r>
              <a:rPr lang="en-AU" b="0" dirty="0">
                <a:latin typeface="Courier" charset="0"/>
              </a:rPr>
              <a:t>;</a:t>
            </a:r>
          </a:p>
          <a:p>
            <a:pPr algn="l">
              <a:spcBef>
                <a:spcPct val="50000"/>
              </a:spcBef>
              <a:buFontTx/>
              <a:buNone/>
            </a:pPr>
            <a:r>
              <a:rPr lang="en-US" b="0" dirty="0">
                <a:latin typeface="Courier" charset="0"/>
              </a:rPr>
              <a:t>  </a:t>
            </a:r>
            <a:r>
              <a:rPr lang="en-AU" b="0" dirty="0">
                <a:latin typeface="Courier" charset="0"/>
              </a:rPr>
              <a:t>private </a:t>
            </a:r>
            <a:r>
              <a:rPr lang="en-US" b="0" dirty="0">
                <a:latin typeface="Courier" charset="0"/>
              </a:rPr>
              <a:t>final </a:t>
            </a:r>
            <a:r>
              <a:rPr lang="en-AU" b="0" dirty="0">
                <a:latin typeface="Courier" charset="0"/>
              </a:rPr>
              <a:t>static </a:t>
            </a:r>
            <a:r>
              <a:rPr lang="en-AU" b="0" dirty="0" smtClean="0">
                <a:latin typeface="Courier" charset="0"/>
              </a:rPr>
              <a:t>Color </a:t>
            </a:r>
            <a:r>
              <a:rPr lang="en-AU" b="0" dirty="0">
                <a:latin typeface="Courier" charset="0"/>
              </a:rPr>
              <a:t>GRID_COLOUR = </a:t>
            </a:r>
            <a:r>
              <a:rPr lang="en-AU" b="0" dirty="0" smtClean="0">
                <a:latin typeface="Courier" charset="0"/>
              </a:rPr>
              <a:t>Color.black</a:t>
            </a:r>
            <a:r>
              <a:rPr lang="en-AU" b="0" dirty="0">
                <a:latin typeface="Courier" charset="0"/>
              </a:rPr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35581673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Number Placeholder 2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C28EFBF3-C555-1345-98D8-BC6D9B3B20DF}" type="slidenum">
              <a:rPr lang="en-AU" sz="1400"/>
              <a:pPr/>
              <a:t>41</a:t>
            </a:fld>
            <a:endParaRPr lang="en-AU" sz="1400" dirty="0"/>
          </a:p>
        </p:txBody>
      </p:sp>
      <p:sp>
        <p:nvSpPr>
          <p:cNvPr id="2048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Times New Roman" charset="0"/>
              </a:rPr>
              <a:t>Instance Variables for </a:t>
            </a:r>
            <a:r>
              <a:rPr lang="en-US" dirty="0">
                <a:latin typeface="Courier" charset="0"/>
              </a:rPr>
              <a:t>LifeViewer</a:t>
            </a:r>
            <a:endParaRPr lang="en-AU" dirty="0">
              <a:latin typeface="Courier" charset="0"/>
            </a:endParaRPr>
          </a:p>
        </p:txBody>
      </p:sp>
      <p:sp>
        <p:nvSpPr>
          <p:cNvPr id="20484" name="Rectangle 3"/>
          <p:cNvSpPr>
            <a:spLocks noChangeArrowheads="1"/>
          </p:cNvSpPr>
          <p:nvPr/>
        </p:nvSpPr>
        <p:spPr bwMode="auto">
          <a:xfrm>
            <a:off x="492125" y="1752600"/>
            <a:ext cx="3883932" cy="36625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l">
              <a:spcBef>
                <a:spcPct val="50000"/>
              </a:spcBef>
              <a:buFontTx/>
              <a:buNone/>
            </a:pPr>
            <a:r>
              <a:rPr lang="en-US" sz="1600" b="0" dirty="0">
                <a:latin typeface="Courier" charset="0"/>
              </a:rPr>
              <a:t>public class LifeViewer </a:t>
            </a:r>
            <a:r>
              <a:rPr lang="en-AU" sz="1600" b="0" dirty="0">
                <a:latin typeface="Courier" charset="0"/>
              </a:rPr>
              <a:t>{</a:t>
            </a:r>
          </a:p>
          <a:p>
            <a:pPr algn="l">
              <a:spcBef>
                <a:spcPct val="50000"/>
              </a:spcBef>
              <a:buFontTx/>
              <a:buNone/>
            </a:pPr>
            <a:r>
              <a:rPr lang="en-US" sz="1600" b="0" dirty="0">
                <a:latin typeface="Courier" charset="0"/>
              </a:rPr>
              <a:t>  </a:t>
            </a:r>
            <a:r>
              <a:rPr lang="en-AU" sz="1600" b="0" dirty="0">
                <a:latin typeface="Courier" charset="0"/>
              </a:rPr>
              <a:t>private Life life;</a:t>
            </a:r>
            <a:endParaRPr lang="en-US" sz="1600" b="0" dirty="0">
              <a:latin typeface="Courier" charset="0"/>
            </a:endParaRPr>
          </a:p>
          <a:p>
            <a:pPr algn="l">
              <a:spcBef>
                <a:spcPct val="50000"/>
              </a:spcBef>
              <a:buFontTx/>
              <a:buNone/>
            </a:pPr>
            <a:endParaRPr lang="en-US" sz="1600" b="0" dirty="0">
              <a:latin typeface="Courier" charset="0"/>
            </a:endParaRPr>
          </a:p>
          <a:p>
            <a:pPr algn="l">
              <a:spcBef>
                <a:spcPct val="50000"/>
              </a:spcBef>
              <a:buFontTx/>
              <a:buNone/>
            </a:pPr>
            <a:endParaRPr lang="en-AU" sz="1600" b="0" dirty="0" smtClean="0">
              <a:latin typeface="Courier" charset="0"/>
            </a:endParaRPr>
          </a:p>
          <a:p>
            <a:pPr algn="l">
              <a:spcBef>
                <a:spcPct val="50000"/>
              </a:spcBef>
              <a:buFontTx/>
              <a:buNone/>
            </a:pPr>
            <a:endParaRPr lang="en-AU" sz="1600" b="0" dirty="0">
              <a:latin typeface="Courier" charset="0"/>
            </a:endParaRPr>
          </a:p>
          <a:p>
            <a:pPr algn="l">
              <a:spcBef>
                <a:spcPct val="50000"/>
              </a:spcBef>
              <a:buFontTx/>
              <a:buNone/>
            </a:pPr>
            <a:r>
              <a:rPr lang="en-US" sz="1600" b="0" dirty="0">
                <a:latin typeface="Courier" charset="0"/>
              </a:rPr>
              <a:t>  </a:t>
            </a:r>
            <a:r>
              <a:rPr lang="en-AU" sz="1600" b="0" dirty="0">
                <a:latin typeface="Courier" charset="0"/>
              </a:rPr>
              <a:t>private int </a:t>
            </a:r>
            <a:r>
              <a:rPr lang="en-AU" sz="1600" b="0" dirty="0" smtClean="0">
                <a:latin typeface="Courier" charset="0"/>
              </a:rPr>
              <a:t>width</a:t>
            </a:r>
            <a:r>
              <a:rPr lang="en-AU" sz="1600" dirty="0">
                <a:latin typeface="Courier" charset="0"/>
              </a:rPr>
              <a:t>,</a:t>
            </a:r>
            <a:r>
              <a:rPr lang="en-AU" sz="1600" b="0" dirty="0" smtClean="0">
                <a:latin typeface="Courier" charset="0"/>
              </a:rPr>
              <a:t> </a:t>
            </a:r>
            <a:r>
              <a:rPr lang="en-AU" sz="1600" b="0" dirty="0">
                <a:latin typeface="Courier" charset="0"/>
              </a:rPr>
              <a:t>height;</a:t>
            </a:r>
            <a:endParaRPr lang="en-US" sz="1600" b="0" dirty="0">
              <a:latin typeface="Courier" charset="0"/>
            </a:endParaRPr>
          </a:p>
          <a:p>
            <a:pPr algn="l">
              <a:spcBef>
                <a:spcPct val="50000"/>
              </a:spcBef>
              <a:buFontTx/>
              <a:buNone/>
            </a:pPr>
            <a:endParaRPr lang="en-US" sz="1600" b="0" dirty="0">
              <a:latin typeface="Courier" charset="0"/>
            </a:endParaRPr>
          </a:p>
          <a:p>
            <a:pPr algn="l">
              <a:spcBef>
                <a:spcPct val="50000"/>
              </a:spcBef>
              <a:buFontTx/>
              <a:buNone/>
            </a:pPr>
            <a:endParaRPr lang="en-US" sz="1600" b="0" dirty="0" smtClean="0">
              <a:latin typeface="Courier" charset="0"/>
            </a:endParaRPr>
          </a:p>
          <a:p>
            <a:pPr algn="l">
              <a:spcBef>
                <a:spcPct val="50000"/>
              </a:spcBef>
              <a:buFontTx/>
              <a:buNone/>
            </a:pPr>
            <a:endParaRPr lang="en-US" sz="1600" b="0" dirty="0">
              <a:latin typeface="Courier" charset="0"/>
            </a:endParaRPr>
          </a:p>
          <a:p>
            <a:pPr algn="l">
              <a:spcBef>
                <a:spcPct val="50000"/>
              </a:spcBef>
              <a:buFontTx/>
              <a:buNone/>
            </a:pPr>
            <a:r>
              <a:rPr lang="en-US" sz="1600" b="0" dirty="0">
                <a:latin typeface="Courier" charset="0"/>
              </a:rPr>
              <a:t>  </a:t>
            </a:r>
            <a:r>
              <a:rPr lang="en-AU" sz="1600" b="0" dirty="0">
                <a:latin typeface="Courier" charset="0"/>
              </a:rPr>
              <a:t>private </a:t>
            </a:r>
            <a:r>
              <a:rPr lang="en-AU" sz="1600" dirty="0" smtClean="0">
                <a:latin typeface="Courier" charset="0"/>
              </a:rPr>
              <a:t>SimpleC</a:t>
            </a:r>
            <a:r>
              <a:rPr lang="en-AU" sz="1600" b="0" dirty="0" smtClean="0">
                <a:latin typeface="Courier" charset="0"/>
              </a:rPr>
              <a:t>anvas </a:t>
            </a:r>
            <a:r>
              <a:rPr lang="en-AU" sz="1600" b="0" dirty="0">
                <a:latin typeface="Courier" charset="0"/>
              </a:rPr>
              <a:t>c;</a:t>
            </a:r>
          </a:p>
        </p:txBody>
      </p:sp>
      <p:sp>
        <p:nvSpPr>
          <p:cNvPr id="358404" name="Text Box 4"/>
          <p:cNvSpPr txBox="1">
            <a:spLocks noChangeArrowheads="1"/>
          </p:cNvSpPr>
          <p:nvPr/>
        </p:nvSpPr>
        <p:spPr bwMode="auto">
          <a:xfrm>
            <a:off x="4149724" y="2100943"/>
            <a:ext cx="4502150" cy="8350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blurRad="63500" dist="107763" dir="2700000" algn="ctr" rotWithShape="0">
              <a:schemeClr val="bg2">
                <a:alpha val="74998"/>
              </a:schemeClr>
            </a:outerShdw>
          </a:effec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l">
              <a:spcBef>
                <a:spcPct val="50000"/>
              </a:spcBef>
              <a:buFontTx/>
              <a:buNone/>
            </a:pPr>
            <a:r>
              <a:rPr lang="en-US" b="0" dirty="0"/>
              <a:t>Each </a:t>
            </a:r>
            <a:r>
              <a:rPr lang="en-US" b="0" dirty="0">
                <a:latin typeface="Courier" charset="0"/>
              </a:rPr>
              <a:t>LifeViewer</a:t>
            </a:r>
            <a:r>
              <a:rPr lang="en-US" b="0" dirty="0"/>
              <a:t> is responsible for displaying one </a:t>
            </a:r>
            <a:r>
              <a:rPr lang="en-US" b="0" dirty="0">
                <a:latin typeface="Courier" charset="0"/>
              </a:rPr>
              <a:t>Life</a:t>
            </a:r>
            <a:r>
              <a:rPr lang="en-US" b="0" dirty="0"/>
              <a:t> object</a:t>
            </a:r>
            <a:endParaRPr lang="en-AU" b="0" dirty="0"/>
          </a:p>
        </p:txBody>
      </p:sp>
      <p:sp>
        <p:nvSpPr>
          <p:cNvPr id="20486" name="Line 5"/>
          <p:cNvSpPr>
            <a:spLocks noChangeShapeType="1"/>
          </p:cNvSpPr>
          <p:nvPr/>
        </p:nvSpPr>
        <p:spPr bwMode="auto">
          <a:xfrm flipH="1">
            <a:off x="2954337" y="2481943"/>
            <a:ext cx="119538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358406" name="Text Box 6"/>
          <p:cNvSpPr txBox="1">
            <a:spLocks noChangeArrowheads="1"/>
          </p:cNvSpPr>
          <p:nvPr/>
        </p:nvSpPr>
        <p:spPr bwMode="auto">
          <a:xfrm>
            <a:off x="4149725" y="3596141"/>
            <a:ext cx="4502150" cy="8350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blurRad="63500" dist="107763" dir="2700000" algn="ctr" rotWithShape="0">
              <a:schemeClr val="bg2">
                <a:alpha val="74998"/>
              </a:schemeClr>
            </a:outerShdw>
          </a:effec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l">
              <a:spcBef>
                <a:spcPct val="50000"/>
              </a:spcBef>
              <a:buFontTx/>
              <a:buNone/>
            </a:pPr>
            <a:r>
              <a:rPr lang="en-US" b="0" dirty="0"/>
              <a:t>The width and height are stored as instance variables for convenience</a:t>
            </a:r>
            <a:endParaRPr lang="en-AU" b="0" dirty="0"/>
          </a:p>
        </p:txBody>
      </p:sp>
      <p:sp>
        <p:nvSpPr>
          <p:cNvPr id="20488" name="Line 7"/>
          <p:cNvSpPr>
            <a:spLocks noChangeShapeType="1"/>
          </p:cNvSpPr>
          <p:nvPr/>
        </p:nvSpPr>
        <p:spPr bwMode="auto">
          <a:xfrm flipH="1">
            <a:off x="2954338" y="3977141"/>
            <a:ext cx="119538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358408" name="Text Box 8"/>
          <p:cNvSpPr txBox="1">
            <a:spLocks noChangeArrowheads="1"/>
          </p:cNvSpPr>
          <p:nvPr/>
        </p:nvSpPr>
        <p:spPr bwMode="auto">
          <a:xfrm>
            <a:off x="4149725" y="4997628"/>
            <a:ext cx="4765675" cy="8350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blurRad="63500" dist="107763" dir="2700000" algn="ctr" rotWithShape="0">
              <a:schemeClr val="bg2">
                <a:alpha val="74998"/>
              </a:schemeClr>
            </a:outerShdw>
          </a:effec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l">
              <a:spcBef>
                <a:spcPct val="50000"/>
              </a:spcBef>
              <a:buFontTx/>
              <a:buNone/>
            </a:pPr>
            <a:r>
              <a:rPr lang="en-US" b="0" dirty="0"/>
              <a:t>Each </a:t>
            </a:r>
            <a:r>
              <a:rPr lang="en-US" b="0" dirty="0">
                <a:latin typeface="Courier" charset="0"/>
              </a:rPr>
              <a:t>LifeViewer</a:t>
            </a:r>
            <a:r>
              <a:rPr lang="en-US" b="0" dirty="0"/>
              <a:t> has one </a:t>
            </a:r>
            <a:r>
              <a:rPr lang="en-US" b="0" dirty="0" smtClean="0">
                <a:latin typeface="Courier" charset="0"/>
              </a:rPr>
              <a:t>SimpleCanvas</a:t>
            </a:r>
            <a:r>
              <a:rPr lang="en-US" b="0" dirty="0" smtClean="0"/>
              <a:t> </a:t>
            </a:r>
            <a:r>
              <a:rPr lang="en-US" b="0" dirty="0"/>
              <a:t>on which to draw</a:t>
            </a:r>
            <a:endParaRPr lang="en-AU" b="0" dirty="0"/>
          </a:p>
        </p:txBody>
      </p:sp>
      <p:sp>
        <p:nvSpPr>
          <p:cNvPr id="20490" name="Line 9"/>
          <p:cNvSpPr>
            <a:spLocks noChangeShapeType="1"/>
          </p:cNvSpPr>
          <p:nvPr/>
        </p:nvSpPr>
        <p:spPr bwMode="auto">
          <a:xfrm flipH="1">
            <a:off x="2954337" y="5454828"/>
            <a:ext cx="119538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38651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Number Placeholder 2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1586DA39-087C-974A-9729-216D06FC1216}" type="slidenum">
              <a:rPr lang="en-AU" sz="1400"/>
              <a:pPr/>
              <a:t>42</a:t>
            </a:fld>
            <a:endParaRPr lang="en-AU" sz="1400" dirty="0"/>
          </a:p>
        </p:txBody>
      </p:sp>
      <p:sp>
        <p:nvSpPr>
          <p:cNvPr id="2150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Times New Roman" charset="0"/>
              </a:rPr>
              <a:t>Class Variables for </a:t>
            </a:r>
            <a:r>
              <a:rPr lang="en-US" dirty="0">
                <a:latin typeface="Courier" charset="0"/>
              </a:rPr>
              <a:t>LifeViewer</a:t>
            </a:r>
            <a:endParaRPr lang="en-AU" dirty="0">
              <a:latin typeface="Courier" charset="0"/>
            </a:endParaRPr>
          </a:p>
        </p:txBody>
      </p:sp>
      <p:sp>
        <p:nvSpPr>
          <p:cNvPr id="21508" name="Rectangle 3"/>
          <p:cNvSpPr>
            <a:spLocks noChangeArrowheads="1"/>
          </p:cNvSpPr>
          <p:nvPr/>
        </p:nvSpPr>
        <p:spPr bwMode="auto">
          <a:xfrm>
            <a:off x="228600" y="1752600"/>
            <a:ext cx="8562975" cy="1600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  <a:buFontTx/>
              <a:buNone/>
            </a:pPr>
            <a:r>
              <a:rPr lang="en-US" sz="1400" b="0" dirty="0">
                <a:latin typeface="Courier" charset="0"/>
              </a:rPr>
              <a:t>  </a:t>
            </a:r>
            <a:r>
              <a:rPr lang="en-AU" sz="1400" b="0" dirty="0">
                <a:latin typeface="Courier" charset="0"/>
              </a:rPr>
              <a:t>private </a:t>
            </a:r>
            <a:r>
              <a:rPr lang="en-US" sz="1400" b="0" dirty="0">
                <a:latin typeface="Courier" charset="0"/>
              </a:rPr>
              <a:t>final </a:t>
            </a:r>
            <a:r>
              <a:rPr lang="en-AU" sz="1400" b="0" dirty="0">
                <a:latin typeface="Courier" charset="0"/>
              </a:rPr>
              <a:t>static int CELL_SIZE = </a:t>
            </a:r>
            <a:r>
              <a:rPr lang="en-US" sz="1400" b="0" dirty="0">
                <a:latin typeface="Courier" charset="0"/>
              </a:rPr>
              <a:t>4</a:t>
            </a:r>
            <a:r>
              <a:rPr lang="en-AU" sz="1400" b="0" dirty="0">
                <a:latin typeface="Courier" charset="0"/>
              </a:rPr>
              <a:t>;</a:t>
            </a:r>
          </a:p>
          <a:p>
            <a:pPr algn="l">
              <a:spcBef>
                <a:spcPct val="50000"/>
              </a:spcBef>
              <a:buFontTx/>
              <a:buNone/>
            </a:pPr>
            <a:endParaRPr lang="en-AU" sz="1400" b="0" dirty="0">
              <a:latin typeface="Courier" charset="0"/>
            </a:endParaRPr>
          </a:p>
          <a:p>
            <a:pPr algn="l">
              <a:spcBef>
                <a:spcPct val="50000"/>
              </a:spcBef>
              <a:buFontTx/>
              <a:buNone/>
            </a:pPr>
            <a:r>
              <a:rPr lang="en-US" sz="1400" b="0" dirty="0">
                <a:latin typeface="Courier" charset="0"/>
              </a:rPr>
              <a:t>  </a:t>
            </a:r>
            <a:r>
              <a:rPr lang="en-AU" sz="1400" b="0" dirty="0">
                <a:latin typeface="Courier" charset="0"/>
              </a:rPr>
              <a:t>private </a:t>
            </a:r>
            <a:r>
              <a:rPr lang="en-US" sz="1400" b="0" dirty="0">
                <a:latin typeface="Courier" charset="0"/>
              </a:rPr>
              <a:t>final </a:t>
            </a:r>
            <a:r>
              <a:rPr lang="en-AU" sz="1400" b="0" dirty="0">
                <a:latin typeface="Courier" charset="0"/>
              </a:rPr>
              <a:t>static </a:t>
            </a:r>
            <a:r>
              <a:rPr lang="en-AU" sz="1400" b="0" dirty="0" smtClean="0">
                <a:latin typeface="Courier" charset="0"/>
              </a:rPr>
              <a:t>Color </a:t>
            </a:r>
            <a:r>
              <a:rPr lang="en-AU" sz="1400" b="0" dirty="0">
                <a:latin typeface="Courier" charset="0"/>
              </a:rPr>
              <a:t>BACK_COLOUR = </a:t>
            </a:r>
            <a:r>
              <a:rPr lang="en-AU" sz="1400" b="0" dirty="0" smtClean="0">
                <a:latin typeface="Courier" charset="0"/>
              </a:rPr>
              <a:t>Color.white</a:t>
            </a:r>
            <a:r>
              <a:rPr lang="en-AU" sz="1400" b="0" dirty="0">
                <a:latin typeface="Courier" charset="0"/>
              </a:rPr>
              <a:t>;</a:t>
            </a:r>
          </a:p>
          <a:p>
            <a:pPr algn="l">
              <a:spcBef>
                <a:spcPct val="50000"/>
              </a:spcBef>
              <a:buFontTx/>
              <a:buNone/>
            </a:pPr>
            <a:r>
              <a:rPr lang="en-US" sz="1400" b="0" dirty="0">
                <a:latin typeface="Courier" charset="0"/>
              </a:rPr>
              <a:t>  </a:t>
            </a:r>
            <a:r>
              <a:rPr lang="en-AU" sz="1400" b="0" dirty="0">
                <a:latin typeface="Courier" charset="0"/>
              </a:rPr>
              <a:t>private </a:t>
            </a:r>
            <a:r>
              <a:rPr lang="en-US" sz="1400" b="0" dirty="0">
                <a:latin typeface="Courier" charset="0"/>
              </a:rPr>
              <a:t>final </a:t>
            </a:r>
            <a:r>
              <a:rPr lang="en-AU" sz="1400" b="0" dirty="0">
                <a:latin typeface="Courier" charset="0"/>
              </a:rPr>
              <a:t>static </a:t>
            </a:r>
            <a:r>
              <a:rPr lang="en-AU" sz="1400" b="0" dirty="0" smtClean="0">
                <a:latin typeface="Courier" charset="0"/>
              </a:rPr>
              <a:t>Color </a:t>
            </a:r>
            <a:r>
              <a:rPr lang="en-AU" sz="1400" b="0" dirty="0">
                <a:latin typeface="Courier" charset="0"/>
              </a:rPr>
              <a:t>CELL_COLOUR = </a:t>
            </a:r>
            <a:r>
              <a:rPr lang="en-AU" sz="1400" b="0" dirty="0" smtClean="0">
                <a:latin typeface="Courier" charset="0"/>
              </a:rPr>
              <a:t>Color.red</a:t>
            </a:r>
            <a:r>
              <a:rPr lang="en-AU" sz="1400" b="0" dirty="0">
                <a:latin typeface="Courier" charset="0"/>
              </a:rPr>
              <a:t>;</a:t>
            </a:r>
          </a:p>
          <a:p>
            <a:pPr algn="l">
              <a:spcBef>
                <a:spcPct val="50000"/>
              </a:spcBef>
              <a:buFontTx/>
              <a:buNone/>
            </a:pPr>
            <a:r>
              <a:rPr lang="en-US" sz="1400" b="0" dirty="0">
                <a:latin typeface="Courier" charset="0"/>
              </a:rPr>
              <a:t>  </a:t>
            </a:r>
            <a:r>
              <a:rPr lang="en-AU" sz="1400" b="0" dirty="0">
                <a:latin typeface="Courier" charset="0"/>
              </a:rPr>
              <a:t>private </a:t>
            </a:r>
            <a:r>
              <a:rPr lang="en-US" sz="1400" b="0" dirty="0">
                <a:latin typeface="Courier" charset="0"/>
              </a:rPr>
              <a:t>final </a:t>
            </a:r>
            <a:r>
              <a:rPr lang="en-AU" sz="1400" b="0" dirty="0">
                <a:latin typeface="Courier" charset="0"/>
              </a:rPr>
              <a:t>static </a:t>
            </a:r>
            <a:r>
              <a:rPr lang="en-AU" sz="1400" b="0" dirty="0" smtClean="0">
                <a:latin typeface="Courier" charset="0"/>
              </a:rPr>
              <a:t>Color </a:t>
            </a:r>
            <a:r>
              <a:rPr lang="en-AU" sz="1400" b="0" dirty="0">
                <a:latin typeface="Courier" charset="0"/>
              </a:rPr>
              <a:t>GRID_COLOUR = </a:t>
            </a:r>
            <a:r>
              <a:rPr lang="en-AU" sz="1400" b="0" dirty="0" smtClean="0">
                <a:latin typeface="Courier" charset="0"/>
              </a:rPr>
              <a:t>Color.black;</a:t>
            </a:r>
            <a:endParaRPr lang="en-AU" sz="1400" b="0" dirty="0">
              <a:latin typeface="Courier" charset="0"/>
            </a:endParaRPr>
          </a:p>
        </p:txBody>
      </p:sp>
      <p:sp>
        <p:nvSpPr>
          <p:cNvPr id="359428" name="Text Box 4"/>
          <p:cNvSpPr txBox="1">
            <a:spLocks noChangeArrowheads="1"/>
          </p:cNvSpPr>
          <p:nvPr/>
        </p:nvSpPr>
        <p:spPr bwMode="auto">
          <a:xfrm>
            <a:off x="1314450" y="4076700"/>
            <a:ext cx="6534150" cy="156527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blurRad="63500" dist="107763" dir="2700000" algn="ctr" rotWithShape="0">
              <a:schemeClr val="bg2">
                <a:alpha val="74998"/>
              </a:schemeClr>
            </a:outerShdw>
          </a:effec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l">
              <a:spcBef>
                <a:spcPct val="50000"/>
              </a:spcBef>
              <a:buFontTx/>
              <a:buNone/>
            </a:pPr>
            <a:r>
              <a:rPr lang="en-US" b="0" dirty="0"/>
              <a:t>Here we define useful constants for the size of the cells and the colours to be used for the drawing. They are declared </a:t>
            </a:r>
            <a:r>
              <a:rPr lang="en-US" b="0" dirty="0">
                <a:latin typeface="Courier" charset="0"/>
              </a:rPr>
              <a:t>final</a:t>
            </a:r>
            <a:r>
              <a:rPr lang="en-US" b="0" dirty="0"/>
              <a:t> because they will not change during </a:t>
            </a:r>
            <a:r>
              <a:rPr lang="en-US" b="0" dirty="0" smtClean="0"/>
              <a:t>one run </a:t>
            </a:r>
            <a:r>
              <a:rPr lang="en-US" b="0" dirty="0"/>
              <a:t>of the </a:t>
            </a:r>
            <a:r>
              <a:rPr lang="en-US" b="0" dirty="0" smtClean="0"/>
              <a:t>program.</a:t>
            </a:r>
            <a:endParaRPr lang="en-AU" b="0" dirty="0"/>
          </a:p>
        </p:txBody>
      </p:sp>
    </p:spTree>
    <p:extLst>
      <p:ext uri="{BB962C8B-B14F-4D97-AF65-F5344CB8AC3E}">
        <p14:creationId xmlns:p14="http://schemas.microsoft.com/office/powerpoint/2010/main" val="3478919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Number Placeholder 2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B5C1061A-FD60-D64A-957B-51974911EDCF}" type="slidenum">
              <a:rPr lang="en-AU" sz="1400"/>
              <a:pPr/>
              <a:t>43</a:t>
            </a:fld>
            <a:endParaRPr lang="en-AU" sz="1400" dirty="0"/>
          </a:p>
        </p:txBody>
      </p:sp>
      <p:sp>
        <p:nvSpPr>
          <p:cNvPr id="2253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Times New Roman" charset="0"/>
              </a:rPr>
              <a:t>The constructor for </a:t>
            </a:r>
            <a:r>
              <a:rPr lang="en-US" dirty="0">
                <a:latin typeface="Courier" charset="0"/>
              </a:rPr>
              <a:t>LifeViewer</a:t>
            </a:r>
            <a:endParaRPr lang="en-AU" dirty="0">
              <a:latin typeface="Courier" charset="0"/>
            </a:endParaRPr>
          </a:p>
        </p:txBody>
      </p:sp>
      <p:sp>
        <p:nvSpPr>
          <p:cNvPr id="22532" name="Text Box 3"/>
          <p:cNvSpPr txBox="1">
            <a:spLocks noChangeArrowheads="1"/>
          </p:cNvSpPr>
          <p:nvPr/>
        </p:nvSpPr>
        <p:spPr bwMode="auto">
          <a:xfrm>
            <a:off x="774000" y="1677600"/>
            <a:ext cx="8510361" cy="32778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l">
              <a:spcBef>
                <a:spcPct val="50000"/>
              </a:spcBef>
              <a:buFontTx/>
              <a:buNone/>
            </a:pPr>
            <a:r>
              <a:rPr lang="en-AU" sz="1800" b="0" dirty="0">
                <a:latin typeface="Courier" charset="0"/>
              </a:rPr>
              <a:t>public LifeViewer(Life life) </a:t>
            </a:r>
            <a:r>
              <a:rPr lang="en-AU" sz="1800" b="0" dirty="0" smtClean="0">
                <a:latin typeface="Courier" charset="0"/>
              </a:rPr>
              <a:t>{</a:t>
            </a:r>
            <a:endParaRPr lang="en-AU" sz="1800" b="0" dirty="0">
              <a:latin typeface="Courier" charset="0"/>
            </a:endParaRPr>
          </a:p>
          <a:p>
            <a:pPr algn="l">
              <a:spcBef>
                <a:spcPct val="50000"/>
              </a:spcBef>
              <a:buFontTx/>
              <a:buNone/>
            </a:pPr>
            <a:r>
              <a:rPr lang="en-US" sz="1800" b="0" dirty="0">
                <a:latin typeface="Courier" charset="0"/>
              </a:rPr>
              <a:t>  </a:t>
            </a:r>
            <a:r>
              <a:rPr lang="en-AU" sz="1800" b="0" dirty="0">
                <a:latin typeface="Courier" charset="0"/>
              </a:rPr>
              <a:t>this.life = life;</a:t>
            </a:r>
          </a:p>
          <a:p>
            <a:pPr algn="l">
              <a:spcBef>
                <a:spcPct val="50000"/>
              </a:spcBef>
              <a:buFontTx/>
              <a:buNone/>
            </a:pPr>
            <a:r>
              <a:rPr lang="en-US" sz="1800" b="0" dirty="0">
                <a:latin typeface="Courier" charset="0"/>
              </a:rPr>
              <a:t>  </a:t>
            </a:r>
            <a:r>
              <a:rPr lang="en-AU" sz="1800" b="0" dirty="0">
                <a:latin typeface="Courier" charset="0"/>
              </a:rPr>
              <a:t>width </a:t>
            </a:r>
            <a:r>
              <a:rPr lang="en-AU" sz="1800" b="0" dirty="0" smtClean="0">
                <a:latin typeface="Courier" charset="0"/>
              </a:rPr>
              <a:t> = </a:t>
            </a:r>
            <a:r>
              <a:rPr lang="en-AU" sz="1800" b="0" dirty="0">
                <a:latin typeface="Courier" charset="0"/>
              </a:rPr>
              <a:t>life.getMap().length;</a:t>
            </a:r>
          </a:p>
          <a:p>
            <a:pPr algn="l">
              <a:spcBef>
                <a:spcPct val="50000"/>
              </a:spcBef>
              <a:buFontTx/>
              <a:buNone/>
            </a:pPr>
            <a:r>
              <a:rPr lang="en-US" sz="1800" b="0" dirty="0">
                <a:latin typeface="Courier" charset="0"/>
              </a:rPr>
              <a:t>  </a:t>
            </a:r>
            <a:r>
              <a:rPr lang="en-AU" sz="1800" b="0" dirty="0">
                <a:latin typeface="Courier" charset="0"/>
              </a:rPr>
              <a:t>height = life.getMap()[0].length</a:t>
            </a:r>
            <a:r>
              <a:rPr lang="en-AU" sz="1800" b="0" dirty="0" smtClean="0">
                <a:latin typeface="Courier" charset="0"/>
              </a:rPr>
              <a:t>;</a:t>
            </a:r>
            <a:endParaRPr lang="en-AU" sz="1800" b="0" dirty="0">
              <a:latin typeface="Courier" charset="0"/>
            </a:endParaRPr>
          </a:p>
          <a:p>
            <a:pPr algn="l">
              <a:spcBef>
                <a:spcPct val="50000"/>
              </a:spcBef>
              <a:buFontTx/>
              <a:buNone/>
            </a:pPr>
            <a:r>
              <a:rPr lang="en-US" sz="1800" b="0" dirty="0">
                <a:latin typeface="Courier" charset="0"/>
              </a:rPr>
              <a:t>  </a:t>
            </a:r>
            <a:r>
              <a:rPr lang="en-AU" sz="1800" b="0" dirty="0">
                <a:latin typeface="Courier" charset="0"/>
              </a:rPr>
              <a:t>c = new SimpleCanvas("Life</a:t>
            </a:r>
            <a:r>
              <a:rPr lang="en-AU" sz="1800" b="0" dirty="0" smtClean="0">
                <a:latin typeface="Courier" charset="0"/>
              </a:rPr>
              <a:t>", width * CELL_SIZE + 1</a:t>
            </a:r>
            <a:r>
              <a:rPr lang="en-AU" sz="1800" b="0" dirty="0">
                <a:latin typeface="Courier" charset="0"/>
              </a:rPr>
              <a:t>,</a:t>
            </a:r>
          </a:p>
          <a:p>
            <a:pPr algn="l">
              <a:spcBef>
                <a:spcPct val="50000"/>
              </a:spcBef>
              <a:buFontTx/>
              <a:buNone/>
            </a:pPr>
            <a:r>
              <a:rPr lang="en-AU" sz="1800" b="0" dirty="0">
                <a:latin typeface="Courier" charset="0"/>
              </a:rPr>
              <a:t>                       </a:t>
            </a:r>
            <a:r>
              <a:rPr lang="en-AU" sz="1800" b="0" dirty="0" smtClean="0">
                <a:latin typeface="Courier" charset="0"/>
              </a:rPr>
              <a:t>height * CELL_SIZE + 1, BACK_COLOUR);</a:t>
            </a:r>
            <a:endParaRPr lang="en-AU" sz="1800" b="0" dirty="0">
              <a:latin typeface="Courier" charset="0"/>
            </a:endParaRPr>
          </a:p>
          <a:p>
            <a:pPr algn="l">
              <a:spcBef>
                <a:spcPct val="50000"/>
              </a:spcBef>
              <a:buFontTx/>
              <a:buNone/>
            </a:pPr>
            <a:r>
              <a:rPr lang="en-US" sz="1800" b="0" dirty="0">
                <a:latin typeface="Courier" charset="0"/>
              </a:rPr>
              <a:t>  </a:t>
            </a:r>
            <a:r>
              <a:rPr lang="en-AU" sz="1800" b="0" dirty="0">
                <a:latin typeface="Courier" charset="0"/>
              </a:rPr>
              <a:t>display();</a:t>
            </a:r>
          </a:p>
          <a:p>
            <a:pPr algn="l">
              <a:spcBef>
                <a:spcPct val="50000"/>
              </a:spcBef>
              <a:buFontTx/>
              <a:buNone/>
            </a:pPr>
            <a:r>
              <a:rPr lang="en-AU" sz="1800" b="0" dirty="0">
                <a:latin typeface="Courier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6103348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Number Placeholder 2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080CC1B6-CC08-6B42-B217-705DB0A01EDB}" type="slidenum">
              <a:rPr lang="en-AU" sz="1400"/>
              <a:pPr/>
              <a:t>44</a:t>
            </a:fld>
            <a:endParaRPr lang="en-AU" sz="1400" dirty="0"/>
          </a:p>
        </p:txBody>
      </p:sp>
      <p:sp>
        <p:nvSpPr>
          <p:cNvPr id="2355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Times New Roman" charset="0"/>
              </a:rPr>
              <a:t>What the constructor does</a:t>
            </a:r>
            <a:endParaRPr lang="en-AU" dirty="0">
              <a:latin typeface="Courier" charset="0"/>
            </a:endParaRPr>
          </a:p>
        </p:txBody>
      </p:sp>
      <p:sp>
        <p:nvSpPr>
          <p:cNvPr id="23556" name="Text Box 3"/>
          <p:cNvSpPr txBox="1">
            <a:spLocks noChangeArrowheads="1"/>
          </p:cNvSpPr>
          <p:nvPr/>
        </p:nvSpPr>
        <p:spPr bwMode="auto">
          <a:xfrm>
            <a:off x="774000" y="1677600"/>
            <a:ext cx="8299450" cy="1604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l">
              <a:spcBef>
                <a:spcPct val="50000"/>
              </a:spcBef>
              <a:buFontTx/>
              <a:buNone/>
            </a:pPr>
            <a:r>
              <a:rPr lang="en-AU" sz="1800" b="0" dirty="0">
                <a:latin typeface="Courier" charset="0"/>
              </a:rPr>
              <a:t>public LifeViewer(Life life) {</a:t>
            </a:r>
          </a:p>
          <a:p>
            <a:pPr algn="l">
              <a:spcBef>
                <a:spcPct val="50000"/>
              </a:spcBef>
              <a:buFontTx/>
              <a:buNone/>
            </a:pPr>
            <a:r>
              <a:rPr lang="en-US" sz="1800" b="0" dirty="0">
                <a:latin typeface="Courier" charset="0"/>
              </a:rPr>
              <a:t>  </a:t>
            </a:r>
            <a:r>
              <a:rPr lang="en-AU" sz="1800" b="0" dirty="0">
                <a:latin typeface="Courier" charset="0"/>
              </a:rPr>
              <a:t>this.life = life;</a:t>
            </a:r>
          </a:p>
          <a:p>
            <a:pPr algn="l">
              <a:spcBef>
                <a:spcPct val="50000"/>
              </a:spcBef>
              <a:buFontTx/>
              <a:buNone/>
            </a:pPr>
            <a:r>
              <a:rPr lang="en-US" sz="1800" b="0" dirty="0">
                <a:latin typeface="Courier" charset="0"/>
              </a:rPr>
              <a:t>  </a:t>
            </a:r>
            <a:r>
              <a:rPr lang="en-AU" sz="1800" b="0" dirty="0">
                <a:latin typeface="Courier" charset="0"/>
              </a:rPr>
              <a:t>width </a:t>
            </a:r>
            <a:r>
              <a:rPr lang="en-AU" sz="1800" b="0" dirty="0" smtClean="0">
                <a:latin typeface="Courier" charset="0"/>
              </a:rPr>
              <a:t> = </a:t>
            </a:r>
            <a:r>
              <a:rPr lang="en-AU" sz="1800" b="0" dirty="0">
                <a:latin typeface="Courier" charset="0"/>
              </a:rPr>
              <a:t>life.getMap().length;</a:t>
            </a:r>
          </a:p>
          <a:p>
            <a:pPr algn="l">
              <a:spcBef>
                <a:spcPct val="50000"/>
              </a:spcBef>
              <a:buFontTx/>
              <a:buNone/>
            </a:pPr>
            <a:r>
              <a:rPr lang="en-US" sz="1800" b="0" dirty="0">
                <a:latin typeface="Courier" charset="0"/>
              </a:rPr>
              <a:t>  </a:t>
            </a:r>
            <a:r>
              <a:rPr lang="en-AU" sz="1800" b="0" dirty="0">
                <a:latin typeface="Courier" charset="0"/>
              </a:rPr>
              <a:t>height = life.getMap()[0].length;</a:t>
            </a:r>
          </a:p>
        </p:txBody>
      </p:sp>
      <p:sp>
        <p:nvSpPr>
          <p:cNvPr id="361476" name="Text Box 4"/>
          <p:cNvSpPr txBox="1">
            <a:spLocks noChangeArrowheads="1"/>
          </p:cNvSpPr>
          <p:nvPr/>
        </p:nvSpPr>
        <p:spPr bwMode="auto">
          <a:xfrm>
            <a:off x="659947" y="4125686"/>
            <a:ext cx="7808913" cy="22955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blurRad="63500" dist="107763" dir="2700000" algn="ctr" rotWithShape="0">
              <a:schemeClr val="bg2">
                <a:alpha val="74998"/>
              </a:schemeClr>
            </a:outerShdw>
          </a:effec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l">
              <a:spcBef>
                <a:spcPct val="50000"/>
              </a:spcBef>
              <a:buFontTx/>
              <a:buNone/>
            </a:pPr>
            <a:r>
              <a:rPr lang="en-US" b="0" dirty="0"/>
              <a:t>The constructor’s job is to initialize all the instance variables; the argument is an instance of the class </a:t>
            </a:r>
            <a:r>
              <a:rPr lang="en-US" b="0" dirty="0">
                <a:latin typeface="Courier" charset="0"/>
              </a:rPr>
              <a:t>Life</a:t>
            </a:r>
            <a:r>
              <a:rPr lang="en-US" b="0" dirty="0"/>
              <a:t>, and so this must be saved in the corresponding instance variable. The </a:t>
            </a:r>
            <a:r>
              <a:rPr lang="en-US" b="0" dirty="0">
                <a:latin typeface="Courier" charset="0"/>
              </a:rPr>
              <a:t>width</a:t>
            </a:r>
            <a:r>
              <a:rPr lang="en-US" b="0" dirty="0"/>
              <a:t> and </a:t>
            </a:r>
            <a:r>
              <a:rPr lang="en-US" b="0" dirty="0">
                <a:latin typeface="Courier" charset="0"/>
              </a:rPr>
              <a:t>height</a:t>
            </a:r>
            <a:r>
              <a:rPr lang="en-US" b="0" dirty="0"/>
              <a:t> variables are then determined by asking the </a:t>
            </a:r>
            <a:r>
              <a:rPr lang="en-US" b="0" dirty="0">
                <a:latin typeface="Courier" charset="0"/>
              </a:rPr>
              <a:t>life</a:t>
            </a:r>
            <a:r>
              <a:rPr lang="en-US" b="0" dirty="0"/>
              <a:t> object for a reference to its 2-d </a:t>
            </a:r>
            <a:r>
              <a:rPr lang="en-US" b="0" dirty="0">
                <a:latin typeface="Courier" charset="0"/>
              </a:rPr>
              <a:t>boolean</a:t>
            </a:r>
            <a:r>
              <a:rPr lang="en-US" b="0" dirty="0"/>
              <a:t> array, and finding its dimensions</a:t>
            </a:r>
            <a:endParaRPr lang="en-AU" b="0" dirty="0"/>
          </a:p>
        </p:txBody>
      </p:sp>
      <p:sp>
        <p:nvSpPr>
          <p:cNvPr id="23558" name="AutoShape 5"/>
          <p:cNvSpPr>
            <a:spLocks noChangeArrowheads="1"/>
          </p:cNvSpPr>
          <p:nvPr/>
        </p:nvSpPr>
        <p:spPr bwMode="auto">
          <a:xfrm>
            <a:off x="5815238" y="1284514"/>
            <a:ext cx="3258212" cy="2133600"/>
          </a:xfrm>
          <a:prstGeom prst="star24">
            <a:avLst>
              <a:gd name="adj" fmla="val 37500"/>
            </a:avLst>
          </a:prstGeom>
          <a:solidFill>
            <a:srgbClr val="F8D4D4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buFontTx/>
              <a:buNone/>
            </a:pPr>
            <a:endParaRPr lang="en-US" sz="1600" dirty="0"/>
          </a:p>
          <a:p>
            <a:pPr>
              <a:buFontTx/>
              <a:buNone/>
            </a:pPr>
            <a:r>
              <a:rPr lang="en-US" sz="1600" b="0" dirty="0" smtClean="0"/>
              <a:t>The </a:t>
            </a:r>
            <a:r>
              <a:rPr lang="en-US" sz="1600" b="0" i="1" dirty="0"/>
              <a:t>user</a:t>
            </a:r>
            <a:r>
              <a:rPr lang="en-US" sz="1600" b="0" dirty="0"/>
              <a:t> must </a:t>
            </a:r>
          </a:p>
          <a:p>
            <a:pPr>
              <a:buFontTx/>
              <a:buNone/>
            </a:pPr>
            <a:r>
              <a:rPr lang="en-US" sz="1600" b="0" dirty="0" smtClean="0"/>
              <a:t>pass </a:t>
            </a:r>
            <a:r>
              <a:rPr lang="en-US" sz="1600" b="0" dirty="0"/>
              <a:t>the </a:t>
            </a:r>
            <a:r>
              <a:rPr lang="en-US" sz="1600" b="0" dirty="0">
                <a:latin typeface="Courier" charset="0"/>
              </a:rPr>
              <a:t>LifeViewer</a:t>
            </a:r>
          </a:p>
          <a:p>
            <a:pPr>
              <a:buFontTx/>
              <a:buNone/>
            </a:pPr>
            <a:r>
              <a:rPr lang="en-US" sz="1600" b="0" dirty="0"/>
              <a:t>an instance of </a:t>
            </a:r>
            <a:r>
              <a:rPr lang="en-US" sz="1600" b="0" dirty="0">
                <a:latin typeface="Courier" charset="0"/>
              </a:rPr>
              <a:t>Life</a:t>
            </a:r>
          </a:p>
          <a:p>
            <a:pPr>
              <a:buFontTx/>
              <a:buNone/>
            </a:pPr>
            <a:r>
              <a:rPr lang="en-US" sz="1600" b="0" dirty="0"/>
              <a:t>to be displayed</a:t>
            </a:r>
            <a:endParaRPr lang="en-AU" sz="1600" b="0" dirty="0"/>
          </a:p>
          <a:p>
            <a:endParaRPr lang="en-AU" b="0" dirty="0">
              <a:latin typeface="Courier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369014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Number Placeholder 2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9601EC82-9A6B-564A-BF8A-6EE8CBFC01FC}" type="slidenum">
              <a:rPr lang="en-AU" sz="1400"/>
              <a:pPr/>
              <a:t>45</a:t>
            </a:fld>
            <a:endParaRPr lang="en-AU" sz="1400" dirty="0"/>
          </a:p>
        </p:txBody>
      </p:sp>
      <p:sp>
        <p:nvSpPr>
          <p:cNvPr id="2457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Times New Roman" charset="0"/>
              </a:rPr>
              <a:t>The constructor for </a:t>
            </a:r>
            <a:r>
              <a:rPr lang="en-US" dirty="0">
                <a:latin typeface="Courier" charset="0"/>
              </a:rPr>
              <a:t>LifeViewer</a:t>
            </a:r>
            <a:endParaRPr lang="en-AU" dirty="0">
              <a:latin typeface="Courier" charset="0"/>
            </a:endParaRPr>
          </a:p>
        </p:txBody>
      </p:sp>
      <p:sp>
        <p:nvSpPr>
          <p:cNvPr id="24580" name="Text Box 3"/>
          <p:cNvSpPr txBox="1">
            <a:spLocks noChangeArrowheads="1"/>
          </p:cNvSpPr>
          <p:nvPr/>
        </p:nvSpPr>
        <p:spPr bwMode="auto">
          <a:xfrm>
            <a:off x="773999" y="1677600"/>
            <a:ext cx="8576829" cy="7848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l">
              <a:spcBef>
                <a:spcPct val="50000"/>
              </a:spcBef>
              <a:buFontTx/>
              <a:buNone/>
            </a:pPr>
            <a:r>
              <a:rPr lang="en-US" sz="1800" b="0" dirty="0">
                <a:latin typeface="Courier" charset="0"/>
              </a:rPr>
              <a:t>  </a:t>
            </a:r>
            <a:r>
              <a:rPr lang="en-AU" sz="1800" b="0" dirty="0">
                <a:latin typeface="Courier" charset="0"/>
              </a:rPr>
              <a:t>c = new SimpleCanvas("Life", </a:t>
            </a:r>
            <a:r>
              <a:rPr lang="en-AU" sz="1800" b="0" dirty="0" smtClean="0">
                <a:latin typeface="Courier" charset="0"/>
              </a:rPr>
              <a:t>width * CELL_SIZE + 1</a:t>
            </a:r>
            <a:r>
              <a:rPr lang="en-AU" sz="1800" b="0" dirty="0">
                <a:latin typeface="Courier" charset="0"/>
              </a:rPr>
              <a:t>,</a:t>
            </a:r>
          </a:p>
          <a:p>
            <a:pPr algn="l">
              <a:spcBef>
                <a:spcPct val="50000"/>
              </a:spcBef>
              <a:buFontTx/>
              <a:buNone/>
            </a:pPr>
            <a:r>
              <a:rPr lang="en-AU" sz="1800" b="0" dirty="0">
                <a:latin typeface="Courier" charset="0"/>
              </a:rPr>
              <a:t>                       </a:t>
            </a:r>
            <a:r>
              <a:rPr lang="en-AU" sz="1800" b="0" dirty="0" smtClean="0">
                <a:latin typeface="Courier" charset="0"/>
              </a:rPr>
              <a:t>height * CELL_SIZE + 1</a:t>
            </a:r>
            <a:r>
              <a:rPr lang="en-AU" sz="1800" b="0" dirty="0">
                <a:latin typeface="Courier" charset="0"/>
              </a:rPr>
              <a:t>, </a:t>
            </a:r>
            <a:r>
              <a:rPr lang="en-AU" sz="1800" b="0" dirty="0" smtClean="0">
                <a:latin typeface="Courier" charset="0"/>
              </a:rPr>
              <a:t>BACK_COLOUR);</a:t>
            </a:r>
            <a:endParaRPr lang="en-AU" sz="1800" b="0" dirty="0">
              <a:latin typeface="Courier" charset="0"/>
            </a:endParaRPr>
          </a:p>
        </p:txBody>
      </p:sp>
      <p:sp>
        <p:nvSpPr>
          <p:cNvPr id="24581" name="Rectangle 4"/>
          <p:cNvSpPr>
            <a:spLocks noChangeArrowheads="1"/>
          </p:cNvSpPr>
          <p:nvPr/>
        </p:nvSpPr>
        <p:spPr bwMode="auto">
          <a:xfrm>
            <a:off x="1476375" y="3352800"/>
            <a:ext cx="1055688" cy="1143000"/>
          </a:xfrm>
          <a:prstGeom prst="rect">
            <a:avLst/>
          </a:prstGeom>
          <a:solidFill>
            <a:srgbClr val="FF0000"/>
          </a:solidFill>
          <a:ln w="762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4582" name="Rectangle 5"/>
          <p:cNvSpPr>
            <a:spLocks noChangeArrowheads="1"/>
          </p:cNvSpPr>
          <p:nvPr/>
        </p:nvSpPr>
        <p:spPr bwMode="auto">
          <a:xfrm>
            <a:off x="2532063" y="3352800"/>
            <a:ext cx="1055687" cy="1143000"/>
          </a:xfrm>
          <a:prstGeom prst="rect">
            <a:avLst/>
          </a:prstGeom>
          <a:solidFill>
            <a:srgbClr val="FF0000"/>
          </a:solidFill>
          <a:ln w="762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4583" name="Rectangle 6"/>
          <p:cNvSpPr>
            <a:spLocks noChangeArrowheads="1"/>
          </p:cNvSpPr>
          <p:nvPr/>
        </p:nvSpPr>
        <p:spPr bwMode="auto">
          <a:xfrm>
            <a:off x="3587750" y="3352800"/>
            <a:ext cx="1054100" cy="1143000"/>
          </a:xfrm>
          <a:prstGeom prst="rect">
            <a:avLst/>
          </a:prstGeom>
          <a:solidFill>
            <a:srgbClr val="FF0000"/>
          </a:solidFill>
          <a:ln w="762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4584" name="Line 7"/>
          <p:cNvSpPr>
            <a:spLocks noChangeShapeType="1"/>
          </p:cNvSpPr>
          <p:nvPr/>
        </p:nvSpPr>
        <p:spPr bwMode="auto">
          <a:xfrm>
            <a:off x="1406525" y="4800600"/>
            <a:ext cx="10556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24585" name="Line 8"/>
          <p:cNvSpPr>
            <a:spLocks noChangeShapeType="1"/>
          </p:cNvSpPr>
          <p:nvPr/>
        </p:nvSpPr>
        <p:spPr bwMode="auto">
          <a:xfrm>
            <a:off x="2462213" y="4800600"/>
            <a:ext cx="10541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24586" name="Line 9"/>
          <p:cNvSpPr>
            <a:spLocks noChangeShapeType="1"/>
          </p:cNvSpPr>
          <p:nvPr/>
        </p:nvSpPr>
        <p:spPr bwMode="auto">
          <a:xfrm>
            <a:off x="3516313" y="4800600"/>
            <a:ext cx="105568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24587" name="Line 10"/>
          <p:cNvSpPr>
            <a:spLocks noChangeShapeType="1"/>
          </p:cNvSpPr>
          <p:nvPr/>
        </p:nvSpPr>
        <p:spPr bwMode="auto">
          <a:xfrm flipV="1">
            <a:off x="4641850" y="4572000"/>
            <a:ext cx="0" cy="1143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24588" name="Text Box 11"/>
          <p:cNvSpPr txBox="1">
            <a:spLocks noChangeArrowheads="1"/>
          </p:cNvSpPr>
          <p:nvPr/>
        </p:nvSpPr>
        <p:spPr bwMode="auto">
          <a:xfrm>
            <a:off x="1406525" y="5105400"/>
            <a:ext cx="1125538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l">
              <a:spcBef>
                <a:spcPct val="50000"/>
              </a:spcBef>
              <a:buFontTx/>
              <a:buNone/>
            </a:pPr>
            <a:r>
              <a:rPr lang="en-US" sz="1200" b="0" dirty="0">
                <a:latin typeface="Courier" charset="0"/>
              </a:rPr>
              <a:t>CELL_SIZE</a:t>
            </a:r>
            <a:endParaRPr lang="en-AU" sz="1200" b="0" dirty="0">
              <a:latin typeface="Courier" charset="0"/>
            </a:endParaRPr>
          </a:p>
        </p:txBody>
      </p:sp>
      <p:sp>
        <p:nvSpPr>
          <p:cNvPr id="24589" name="Text Box 12"/>
          <p:cNvSpPr txBox="1">
            <a:spLocks noChangeArrowheads="1"/>
          </p:cNvSpPr>
          <p:nvPr/>
        </p:nvSpPr>
        <p:spPr bwMode="auto">
          <a:xfrm>
            <a:off x="2462213" y="5105400"/>
            <a:ext cx="1125537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l">
              <a:spcBef>
                <a:spcPct val="50000"/>
              </a:spcBef>
              <a:buFontTx/>
              <a:buNone/>
            </a:pPr>
            <a:r>
              <a:rPr lang="en-US" sz="1200" b="0" dirty="0">
                <a:latin typeface="Courier" charset="0"/>
              </a:rPr>
              <a:t>CELL_SIZE</a:t>
            </a:r>
            <a:endParaRPr lang="en-AU" sz="1400" b="0" dirty="0">
              <a:latin typeface="Courier" charset="0"/>
            </a:endParaRPr>
          </a:p>
        </p:txBody>
      </p:sp>
      <p:sp>
        <p:nvSpPr>
          <p:cNvPr id="24590" name="Text Box 13"/>
          <p:cNvSpPr txBox="1">
            <a:spLocks noChangeArrowheads="1"/>
          </p:cNvSpPr>
          <p:nvPr/>
        </p:nvSpPr>
        <p:spPr bwMode="auto">
          <a:xfrm>
            <a:off x="3516313" y="5105400"/>
            <a:ext cx="1125537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l">
              <a:spcBef>
                <a:spcPct val="50000"/>
              </a:spcBef>
              <a:buFontTx/>
              <a:buNone/>
            </a:pPr>
            <a:r>
              <a:rPr lang="en-US" sz="1200" b="0" dirty="0">
                <a:latin typeface="Courier" charset="0"/>
              </a:rPr>
              <a:t>CELL_SIZE</a:t>
            </a:r>
            <a:endParaRPr lang="en-AU" sz="1400" b="0" dirty="0">
              <a:latin typeface="Courier" charset="0"/>
            </a:endParaRPr>
          </a:p>
        </p:txBody>
      </p:sp>
      <p:sp>
        <p:nvSpPr>
          <p:cNvPr id="362510" name="Text Box 14"/>
          <p:cNvSpPr txBox="1">
            <a:spLocks noChangeArrowheads="1"/>
          </p:cNvSpPr>
          <p:nvPr/>
        </p:nvSpPr>
        <p:spPr bwMode="auto">
          <a:xfrm>
            <a:off x="5460092" y="3141662"/>
            <a:ext cx="3117850" cy="156527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blurRad="63500" dist="107763" dir="2700000" algn="ctr" rotWithShape="0">
              <a:schemeClr val="bg2">
                <a:alpha val="74998"/>
              </a:schemeClr>
            </a:outerShdw>
          </a:effec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l">
              <a:spcBef>
                <a:spcPct val="50000"/>
              </a:spcBef>
              <a:buFontTx/>
              <a:buNone/>
            </a:pPr>
            <a:r>
              <a:rPr lang="en-US" b="0" dirty="0"/>
              <a:t>We need the </a:t>
            </a:r>
            <a:r>
              <a:rPr lang="en-US" b="0" dirty="0">
                <a:latin typeface="Courier" charset="0"/>
              </a:rPr>
              <a:t>“+1”</a:t>
            </a:r>
            <a:r>
              <a:rPr lang="en-US" b="0" dirty="0"/>
              <a:t> to give the right hand edge and the bottom edge a nice border</a:t>
            </a:r>
            <a:endParaRPr lang="en-AU" b="0" dirty="0"/>
          </a:p>
        </p:txBody>
      </p:sp>
      <p:sp>
        <p:nvSpPr>
          <p:cNvPr id="24592" name="Text Box 15"/>
          <p:cNvSpPr txBox="1">
            <a:spLocks noChangeArrowheads="1"/>
          </p:cNvSpPr>
          <p:nvPr/>
        </p:nvSpPr>
        <p:spPr bwMode="auto">
          <a:xfrm>
            <a:off x="4430713" y="5791200"/>
            <a:ext cx="422275" cy="58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l">
              <a:spcBef>
                <a:spcPct val="50000"/>
              </a:spcBef>
              <a:buFontTx/>
              <a:buNone/>
            </a:pPr>
            <a:r>
              <a:rPr lang="en-US" sz="1600" b="0" dirty="0">
                <a:latin typeface="Courier" charset="0"/>
              </a:rPr>
              <a:t>+1</a:t>
            </a:r>
            <a:endParaRPr lang="en-AU" sz="1600" b="0" dirty="0">
              <a:latin typeface="Courier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822136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79DB4193-FC2F-8D41-8328-E9F74D4D37E8}" type="slidenum">
              <a:rPr lang="en-AU" sz="1400"/>
              <a:pPr/>
              <a:t>46</a:t>
            </a:fld>
            <a:endParaRPr lang="en-AU" sz="1400" dirty="0"/>
          </a:p>
        </p:txBody>
      </p:sp>
      <p:sp>
        <p:nvSpPr>
          <p:cNvPr id="2662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Times New Roman" charset="0"/>
              </a:rPr>
              <a:t>Displaying the </a:t>
            </a:r>
            <a:r>
              <a:rPr lang="en-US" dirty="0">
                <a:latin typeface="Courier" charset="0"/>
              </a:rPr>
              <a:t>Life</a:t>
            </a:r>
            <a:r>
              <a:rPr lang="en-US" dirty="0">
                <a:latin typeface="Times New Roman" charset="0"/>
              </a:rPr>
              <a:t> object</a:t>
            </a:r>
            <a:endParaRPr lang="en-AU" dirty="0">
              <a:latin typeface="Times New Roman" charset="0"/>
            </a:endParaRPr>
          </a:p>
        </p:txBody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latin typeface="Times New Roman" charset="0"/>
              </a:rPr>
              <a:t>Now we need a method to display the </a:t>
            </a:r>
            <a:r>
              <a:rPr lang="en-US" dirty="0">
                <a:latin typeface="Courier" charset="0"/>
              </a:rPr>
              <a:t>Life</a:t>
            </a:r>
            <a:r>
              <a:rPr lang="en-US" dirty="0">
                <a:latin typeface="Times New Roman" charset="0"/>
              </a:rPr>
              <a:t> object</a:t>
            </a:r>
          </a:p>
          <a:p>
            <a:r>
              <a:rPr lang="en-US" dirty="0">
                <a:latin typeface="Times New Roman" charset="0"/>
              </a:rPr>
              <a:t>This is basically three steps</a:t>
            </a:r>
          </a:p>
          <a:p>
            <a:pPr lvl="1"/>
            <a:r>
              <a:rPr lang="en-US" dirty="0" smtClean="0">
                <a:latin typeface="Times New Roman" charset="0"/>
                <a:ea typeface="ＭＳ Ｐゴシック" charset="0"/>
              </a:rPr>
              <a:t>get </a:t>
            </a:r>
            <a:r>
              <a:rPr lang="en-US" dirty="0">
                <a:latin typeface="Times New Roman" charset="0"/>
                <a:ea typeface="ＭＳ Ｐゴシック" charset="0"/>
              </a:rPr>
              <a:t>the current map from the </a:t>
            </a:r>
            <a:r>
              <a:rPr lang="en-US" dirty="0">
                <a:latin typeface="Courier" charset="0"/>
                <a:ea typeface="ＭＳ Ｐゴシック" charset="0"/>
              </a:rPr>
              <a:t>Life</a:t>
            </a:r>
            <a:r>
              <a:rPr lang="en-US" dirty="0">
                <a:latin typeface="Times New Roman" charset="0"/>
                <a:ea typeface="ＭＳ Ｐゴシック" charset="0"/>
              </a:rPr>
              <a:t> object</a:t>
            </a:r>
          </a:p>
          <a:p>
            <a:pPr lvl="1"/>
            <a:r>
              <a:rPr lang="en-US" dirty="0" smtClean="0">
                <a:latin typeface="Times New Roman" charset="0"/>
                <a:ea typeface="ＭＳ Ｐゴシック" charset="0"/>
              </a:rPr>
              <a:t>draw </a:t>
            </a:r>
            <a:r>
              <a:rPr lang="en-US" dirty="0">
                <a:latin typeface="Times New Roman" charset="0"/>
                <a:ea typeface="ＭＳ Ｐゴシック" charset="0"/>
              </a:rPr>
              <a:t>the appropriate picture on the drawing area, which will involve painting every cell of the grid the right </a:t>
            </a:r>
            <a:r>
              <a:rPr lang="en-US" dirty="0" smtClean="0">
                <a:latin typeface="Times New Roman" charset="0"/>
                <a:ea typeface="ＭＳ Ｐゴシック" charset="0"/>
              </a:rPr>
              <a:t>colour</a:t>
            </a:r>
            <a:endParaRPr lang="en-US" dirty="0">
              <a:latin typeface="Times New Roman" charset="0"/>
              <a:ea typeface="ＭＳ Ｐゴシック" charset="0"/>
            </a:endParaRPr>
          </a:p>
          <a:p>
            <a:pPr lvl="1"/>
            <a:r>
              <a:rPr lang="en-AU" dirty="0" smtClean="0">
                <a:latin typeface="Times New Roman" charset="0"/>
                <a:ea typeface="ＭＳ Ｐゴシック" charset="0"/>
              </a:rPr>
              <a:t>call </a:t>
            </a:r>
            <a:r>
              <a:rPr lang="en-AU" dirty="0" smtClean="0">
                <a:latin typeface="Courier" charset="0"/>
                <a:ea typeface="ＭＳ Ｐゴシック" charset="0"/>
              </a:rPr>
              <a:t>c.repaint()</a:t>
            </a:r>
            <a:r>
              <a:rPr lang="en-AU" dirty="0" smtClean="0">
                <a:latin typeface="Times New Roman" charset="0"/>
                <a:ea typeface="ＭＳ Ｐゴシック" charset="0"/>
              </a:rPr>
              <a:t> </a:t>
            </a:r>
            <a:r>
              <a:rPr lang="en-AU" dirty="0">
                <a:latin typeface="Times New Roman" charset="0"/>
                <a:ea typeface="ＭＳ Ｐゴシック" charset="0"/>
              </a:rPr>
              <a:t>to have the drawing rendered to the </a:t>
            </a:r>
            <a:r>
              <a:rPr lang="en-AU" dirty="0" smtClean="0">
                <a:latin typeface="Times New Roman" charset="0"/>
                <a:ea typeface="ＭＳ Ｐゴシック" charset="0"/>
              </a:rPr>
              <a:t>screen</a:t>
            </a:r>
          </a:p>
          <a:p>
            <a:endParaRPr lang="en-AU" dirty="0" smtClean="0">
              <a:latin typeface="Times New Roman" charset="0"/>
              <a:ea typeface="ＭＳ Ｐゴシック" charset="0"/>
            </a:endParaRPr>
          </a:p>
          <a:p>
            <a:r>
              <a:rPr lang="en-AU" dirty="0" smtClean="0">
                <a:latin typeface="Times New Roman" charset="0"/>
                <a:ea typeface="ＭＳ Ｐゴシック" charset="0"/>
              </a:rPr>
              <a:t>(It would be better to re-draw only the cells which have changed in the latest generation – how would you do that?)</a:t>
            </a:r>
            <a:endParaRPr lang="en-AU" dirty="0">
              <a:latin typeface="Times New Roman" charset="0"/>
              <a:ea typeface="ＭＳ Ｐゴシック" charset="0"/>
            </a:endParaRPr>
          </a:p>
          <a:p>
            <a:pPr lvl="1"/>
            <a:endParaRPr lang="en-US" dirty="0">
              <a:latin typeface="Times New Roman" charset="0"/>
              <a:ea typeface="ＭＳ Ｐゴシック" charset="0"/>
            </a:endParaRPr>
          </a:p>
          <a:p>
            <a:pPr lvl="1"/>
            <a:endParaRPr lang="en-AU" dirty="0">
              <a:latin typeface="Times New Roman" charset="0"/>
              <a:ea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07279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Number Placeholder 2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08FA0C57-D600-6D42-9838-D6AE298EE95C}" type="slidenum">
              <a:rPr lang="en-AU" sz="1400"/>
              <a:pPr/>
              <a:t>47</a:t>
            </a:fld>
            <a:endParaRPr lang="en-AU" sz="1400" dirty="0"/>
          </a:p>
        </p:txBody>
      </p:sp>
      <p:sp>
        <p:nvSpPr>
          <p:cNvPr id="2765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Times New Roman" charset="0"/>
              </a:rPr>
              <a:t>A method to display the </a:t>
            </a:r>
            <a:r>
              <a:rPr lang="en-US" dirty="0">
                <a:latin typeface="Courier" charset="0"/>
              </a:rPr>
              <a:t>Life</a:t>
            </a:r>
            <a:r>
              <a:rPr lang="en-US" dirty="0">
                <a:latin typeface="Times New Roman" charset="0"/>
              </a:rPr>
              <a:t> object</a:t>
            </a:r>
            <a:endParaRPr lang="en-AU" dirty="0">
              <a:latin typeface="Times New Roman" charset="0"/>
            </a:endParaRPr>
          </a:p>
        </p:txBody>
      </p:sp>
      <p:sp>
        <p:nvSpPr>
          <p:cNvPr id="27652" name="Text Box 3"/>
          <p:cNvSpPr txBox="1">
            <a:spLocks noChangeArrowheads="1"/>
          </p:cNvSpPr>
          <p:nvPr/>
        </p:nvSpPr>
        <p:spPr bwMode="auto">
          <a:xfrm>
            <a:off x="774000" y="1677600"/>
            <a:ext cx="3516313" cy="2031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l">
              <a:spcBef>
                <a:spcPct val="50000"/>
              </a:spcBef>
              <a:buFontTx/>
              <a:buNone/>
            </a:pPr>
            <a:r>
              <a:rPr lang="en-AU" sz="1800" b="0" dirty="0">
                <a:latin typeface="Courier" charset="0"/>
              </a:rPr>
              <a:t>private void display() {</a:t>
            </a:r>
          </a:p>
          <a:p>
            <a:pPr algn="l">
              <a:spcBef>
                <a:spcPct val="50000"/>
              </a:spcBef>
              <a:buFontTx/>
              <a:buNone/>
            </a:pPr>
            <a:r>
              <a:rPr lang="en-US" sz="1800" b="0" dirty="0">
                <a:latin typeface="Courier" charset="0"/>
              </a:rPr>
              <a:t>  </a:t>
            </a:r>
            <a:r>
              <a:rPr lang="en-AU" sz="1800" b="0" dirty="0" smtClean="0">
                <a:latin typeface="Courier" charset="0"/>
              </a:rPr>
              <a:t>drawCells</a:t>
            </a:r>
            <a:r>
              <a:rPr lang="en-AU" sz="1800" b="0" dirty="0">
                <a:latin typeface="Courier" charset="0"/>
              </a:rPr>
              <a:t>();</a:t>
            </a:r>
          </a:p>
          <a:p>
            <a:pPr algn="l">
              <a:spcBef>
                <a:spcPct val="50000"/>
              </a:spcBef>
              <a:buFontTx/>
              <a:buNone/>
            </a:pPr>
            <a:r>
              <a:rPr lang="en-US" sz="1800" b="0" dirty="0">
                <a:latin typeface="Courier" charset="0"/>
              </a:rPr>
              <a:t>  </a:t>
            </a:r>
            <a:r>
              <a:rPr lang="en-AU" sz="1800" b="0" dirty="0">
                <a:latin typeface="Courier" charset="0"/>
              </a:rPr>
              <a:t>drawGrid</a:t>
            </a:r>
            <a:r>
              <a:rPr lang="en-AU" sz="1800" b="0" dirty="0" smtClean="0">
                <a:latin typeface="Courier" charset="0"/>
              </a:rPr>
              <a:t>();</a:t>
            </a:r>
            <a:endParaRPr lang="en-AU" sz="1800" b="0" dirty="0">
              <a:latin typeface="Courier" charset="0"/>
            </a:endParaRPr>
          </a:p>
          <a:p>
            <a:pPr algn="l">
              <a:spcBef>
                <a:spcPct val="50000"/>
              </a:spcBef>
              <a:buFontTx/>
              <a:buNone/>
            </a:pPr>
            <a:r>
              <a:rPr lang="en-US" sz="1800" b="0" dirty="0">
                <a:latin typeface="Courier" charset="0"/>
              </a:rPr>
              <a:t>  </a:t>
            </a:r>
            <a:r>
              <a:rPr lang="en-AU" sz="1800" b="0" dirty="0" smtClean="0">
                <a:latin typeface="Courier" charset="0"/>
              </a:rPr>
              <a:t>c.repaint</a:t>
            </a:r>
            <a:r>
              <a:rPr lang="en-AU" sz="1800" b="0" dirty="0">
                <a:latin typeface="Courier" charset="0"/>
              </a:rPr>
              <a:t>();</a:t>
            </a:r>
          </a:p>
          <a:p>
            <a:pPr algn="l">
              <a:spcBef>
                <a:spcPct val="50000"/>
              </a:spcBef>
              <a:buFontTx/>
              <a:buNone/>
            </a:pPr>
            <a:r>
              <a:rPr lang="en-AU" sz="1800" b="0" dirty="0">
                <a:latin typeface="Courier" charset="0"/>
              </a:rPr>
              <a:t>}</a:t>
            </a:r>
          </a:p>
        </p:txBody>
      </p:sp>
      <p:sp>
        <p:nvSpPr>
          <p:cNvPr id="365572" name="Text Box 4"/>
          <p:cNvSpPr txBox="1">
            <a:spLocks noChangeArrowheads="1"/>
          </p:cNvSpPr>
          <p:nvPr/>
        </p:nvSpPr>
        <p:spPr bwMode="auto">
          <a:xfrm>
            <a:off x="4839606" y="1644943"/>
            <a:ext cx="3847193" cy="2308324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blurRad="63500" dist="107763" dir="2700000" algn="ctr" rotWithShape="0">
              <a:schemeClr val="bg2">
                <a:alpha val="74998"/>
              </a:schemeClr>
            </a:outerShdw>
          </a:effectLst>
        </p:spPr>
        <p:txBody>
          <a:bodyPr wrap="squar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b="0" dirty="0"/>
              <a:t>Notice how the displaying functions – </a:t>
            </a:r>
            <a:r>
              <a:rPr lang="en-US" b="0" dirty="0" smtClean="0"/>
              <a:t>drawing </a:t>
            </a:r>
            <a:r>
              <a:rPr lang="en-US" b="0" dirty="0"/>
              <a:t>the </a:t>
            </a:r>
            <a:r>
              <a:rPr lang="en-US" b="0" dirty="0" smtClean="0"/>
              <a:t>cells and drawing </a:t>
            </a:r>
            <a:r>
              <a:rPr lang="en-US" b="0" dirty="0"/>
              <a:t>the grid – are all migrated to separate methods; this makes for code that is </a:t>
            </a:r>
            <a:r>
              <a:rPr lang="en-US" b="0" dirty="0" smtClean="0"/>
              <a:t>easy </a:t>
            </a:r>
            <a:r>
              <a:rPr lang="en-US" b="0" dirty="0"/>
              <a:t>to read and to update</a:t>
            </a:r>
            <a:endParaRPr lang="en-AU" b="0" dirty="0"/>
          </a:p>
        </p:txBody>
      </p:sp>
    </p:spTree>
    <p:extLst>
      <p:ext uri="{BB962C8B-B14F-4D97-AF65-F5344CB8AC3E}">
        <p14:creationId xmlns:p14="http://schemas.microsoft.com/office/powerpoint/2010/main" val="3923024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lide Number Placeholder 2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11E11290-C42D-E442-9EEE-BBFEA44F69A7}" type="slidenum">
              <a:rPr lang="en-AU" sz="1400"/>
              <a:pPr/>
              <a:t>48</a:t>
            </a:fld>
            <a:endParaRPr lang="en-AU" sz="1400" dirty="0"/>
          </a:p>
        </p:txBody>
      </p:sp>
      <p:sp>
        <p:nvSpPr>
          <p:cNvPr id="2969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Times New Roman" charset="0"/>
              </a:rPr>
              <a:t>Drawing the cells</a:t>
            </a:r>
            <a:endParaRPr lang="en-AU" dirty="0">
              <a:latin typeface="Times New Roman" charset="0"/>
            </a:endParaRPr>
          </a:p>
        </p:txBody>
      </p:sp>
      <p:sp>
        <p:nvSpPr>
          <p:cNvPr id="29700" name="Text Box 3"/>
          <p:cNvSpPr txBox="1">
            <a:spLocks noChangeArrowheads="1"/>
          </p:cNvSpPr>
          <p:nvPr/>
        </p:nvSpPr>
        <p:spPr bwMode="auto">
          <a:xfrm>
            <a:off x="774000" y="1677600"/>
            <a:ext cx="8347075" cy="40318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l">
              <a:spcBef>
                <a:spcPct val="50000"/>
              </a:spcBef>
              <a:buFontTx/>
              <a:buNone/>
            </a:pPr>
            <a:r>
              <a:rPr lang="en-AU" sz="1600" b="0" dirty="0">
                <a:latin typeface="Courier" charset="0"/>
              </a:rPr>
              <a:t>private void drawCells() {</a:t>
            </a:r>
          </a:p>
          <a:p>
            <a:pPr algn="l">
              <a:spcBef>
                <a:spcPct val="50000"/>
              </a:spcBef>
              <a:buFontTx/>
              <a:buNone/>
            </a:pPr>
            <a:r>
              <a:rPr lang="en-US" sz="1600" b="0" dirty="0">
                <a:latin typeface="Courier" charset="0"/>
              </a:rPr>
              <a:t>  </a:t>
            </a:r>
            <a:r>
              <a:rPr lang="en-US" sz="1600" b="0" dirty="0" smtClean="0">
                <a:latin typeface="Courier" charset="0"/>
              </a:rPr>
              <a:t>Color col;</a:t>
            </a:r>
          </a:p>
          <a:p>
            <a:pPr algn="l">
              <a:spcBef>
                <a:spcPct val="50000"/>
              </a:spcBef>
              <a:buFontTx/>
              <a:buNone/>
            </a:pPr>
            <a:r>
              <a:rPr lang="en-AU" sz="1600" b="0" dirty="0" smtClean="0">
                <a:latin typeface="Courier" charset="0"/>
              </a:rPr>
              <a:t>  for </a:t>
            </a:r>
            <a:r>
              <a:rPr lang="en-AU" sz="1600" b="0" dirty="0">
                <a:latin typeface="Courier" charset="0"/>
              </a:rPr>
              <a:t>(int </a:t>
            </a:r>
            <a:r>
              <a:rPr lang="en-AU" sz="1600" b="0" dirty="0" smtClean="0">
                <a:latin typeface="Courier" charset="0"/>
              </a:rPr>
              <a:t>i = 0; i &lt; width; i</a:t>
            </a:r>
            <a:r>
              <a:rPr lang="en-AU" sz="1600" b="0" dirty="0">
                <a:latin typeface="Courier" charset="0"/>
              </a:rPr>
              <a:t>++)</a:t>
            </a:r>
            <a:r>
              <a:rPr lang="en-US" sz="1600" b="0" dirty="0">
                <a:latin typeface="Courier" charset="0"/>
              </a:rPr>
              <a:t> </a:t>
            </a:r>
            <a:endParaRPr lang="en-AU" sz="1600" b="0" dirty="0">
              <a:latin typeface="Courier" charset="0"/>
            </a:endParaRPr>
          </a:p>
          <a:p>
            <a:pPr algn="l">
              <a:spcBef>
                <a:spcPct val="50000"/>
              </a:spcBef>
              <a:buFontTx/>
              <a:buNone/>
            </a:pPr>
            <a:r>
              <a:rPr lang="en-US" sz="1600" b="0" dirty="0">
                <a:latin typeface="Courier" charset="0"/>
              </a:rPr>
              <a:t>    </a:t>
            </a:r>
            <a:r>
              <a:rPr lang="en-AU" sz="1600" b="0" dirty="0">
                <a:latin typeface="Courier" charset="0"/>
              </a:rPr>
              <a:t>for (int </a:t>
            </a:r>
            <a:r>
              <a:rPr lang="en-AU" sz="1600" b="0" dirty="0" smtClean="0">
                <a:latin typeface="Courier" charset="0"/>
              </a:rPr>
              <a:t>j = 0; j &lt; height; j</a:t>
            </a:r>
            <a:r>
              <a:rPr lang="en-AU" sz="1600" b="0" dirty="0">
                <a:latin typeface="Courier" charset="0"/>
              </a:rPr>
              <a:t>++) </a:t>
            </a:r>
            <a:r>
              <a:rPr lang="en-US" sz="1600" b="0" dirty="0">
                <a:latin typeface="Courier" charset="0"/>
              </a:rPr>
              <a:t>{</a:t>
            </a:r>
            <a:endParaRPr lang="en-AU" sz="1600" b="0" dirty="0">
              <a:latin typeface="Courier" charset="0"/>
            </a:endParaRPr>
          </a:p>
          <a:p>
            <a:pPr>
              <a:spcBef>
                <a:spcPct val="50000"/>
              </a:spcBef>
            </a:pPr>
            <a:r>
              <a:rPr lang="en-US" sz="1600" b="0" dirty="0">
                <a:latin typeface="Courier" charset="0"/>
              </a:rPr>
              <a:t>      </a:t>
            </a:r>
            <a:r>
              <a:rPr lang="en-AU" sz="1600" b="0" dirty="0">
                <a:latin typeface="Courier" charset="0"/>
              </a:rPr>
              <a:t>if (life.getMap()[i][j]) </a:t>
            </a:r>
            <a:r>
              <a:rPr lang="en-AU" sz="1600" b="0" dirty="0" smtClean="0">
                <a:latin typeface="Courier" charset="0"/>
              </a:rPr>
              <a:t>col = CELL_COLUR;</a:t>
            </a:r>
            <a:endParaRPr lang="en-AU" sz="1600" b="0" dirty="0">
              <a:latin typeface="Courier" charset="0"/>
            </a:endParaRPr>
          </a:p>
          <a:p>
            <a:pPr algn="l">
              <a:spcBef>
                <a:spcPct val="50000"/>
              </a:spcBef>
              <a:buFontTx/>
              <a:buNone/>
            </a:pPr>
            <a:r>
              <a:rPr lang="en-US" sz="1600" b="0" dirty="0">
                <a:latin typeface="Courier" charset="0"/>
              </a:rPr>
              <a:t>      </a:t>
            </a:r>
            <a:r>
              <a:rPr lang="en-US" sz="1600" b="0" dirty="0" smtClean="0">
                <a:latin typeface="Courier" charset="0"/>
              </a:rPr>
              <a:t>else                     col = BACK_COLOUR;</a:t>
            </a:r>
          </a:p>
          <a:p>
            <a:pPr>
              <a:spcBef>
                <a:spcPct val="50000"/>
              </a:spcBef>
            </a:pPr>
            <a:r>
              <a:rPr lang="en-US" sz="1600" b="0" dirty="0">
                <a:latin typeface="Courier" charset="0"/>
              </a:rPr>
              <a:t> </a:t>
            </a:r>
            <a:r>
              <a:rPr lang="en-US" sz="1600" b="0" dirty="0" smtClean="0">
                <a:latin typeface="Courier" charset="0"/>
              </a:rPr>
              <a:t>     </a:t>
            </a:r>
            <a:r>
              <a:rPr lang="en-AU" sz="1600" b="0" dirty="0" smtClean="0">
                <a:latin typeface="Courier" charset="0"/>
              </a:rPr>
              <a:t>c.setForegroundColour(col);</a:t>
            </a:r>
            <a:endParaRPr lang="en-US" sz="1600" b="0" dirty="0" smtClean="0">
              <a:latin typeface="Courier" charset="0"/>
            </a:endParaRPr>
          </a:p>
          <a:p>
            <a:pPr>
              <a:spcBef>
                <a:spcPct val="50000"/>
              </a:spcBef>
            </a:pPr>
            <a:r>
              <a:rPr lang="en-US" sz="1600" b="0" dirty="0">
                <a:latin typeface="Courier" charset="0"/>
              </a:rPr>
              <a:t> </a:t>
            </a:r>
            <a:r>
              <a:rPr lang="en-US" sz="1600" b="0" dirty="0" smtClean="0">
                <a:latin typeface="Courier" charset="0"/>
              </a:rPr>
              <a:t>     c.drawRectangle(</a:t>
            </a:r>
            <a:r>
              <a:rPr lang="en-US" sz="1600" b="0" dirty="0">
                <a:latin typeface="Courier" charset="0"/>
              </a:rPr>
              <a:t>i * CELL_SIZE, </a:t>
            </a:r>
            <a:r>
              <a:rPr lang="en-US" sz="1600" b="0" dirty="0" smtClean="0">
                <a:latin typeface="Courier" charset="0"/>
              </a:rPr>
              <a:t>    j </a:t>
            </a:r>
            <a:r>
              <a:rPr lang="en-US" sz="1600" b="0" dirty="0">
                <a:latin typeface="Courier" charset="0"/>
              </a:rPr>
              <a:t>* CELL_SIZE, </a:t>
            </a:r>
            <a:endParaRPr lang="en-US" sz="1600" b="0" dirty="0" smtClean="0">
              <a:latin typeface="Courier" charset="0"/>
            </a:endParaRPr>
          </a:p>
          <a:p>
            <a:pPr>
              <a:spcBef>
                <a:spcPct val="50000"/>
              </a:spcBef>
            </a:pPr>
            <a:r>
              <a:rPr lang="en-US" sz="1600" b="0" dirty="0">
                <a:latin typeface="Courier" charset="0"/>
              </a:rPr>
              <a:t> </a:t>
            </a:r>
            <a:r>
              <a:rPr lang="en-US" sz="1600" b="0" dirty="0" smtClean="0">
                <a:latin typeface="Courier" charset="0"/>
              </a:rPr>
              <a:t>                     (i+1) </a:t>
            </a:r>
            <a:r>
              <a:rPr lang="en-US" sz="1600" b="0" dirty="0">
                <a:latin typeface="Courier" charset="0"/>
              </a:rPr>
              <a:t>* CELL_SIZE, </a:t>
            </a:r>
            <a:r>
              <a:rPr lang="en-US" sz="1600" b="0" dirty="0" smtClean="0">
                <a:latin typeface="Courier" charset="0"/>
              </a:rPr>
              <a:t>(j+1) </a:t>
            </a:r>
            <a:r>
              <a:rPr lang="en-US" sz="1600" b="0" dirty="0">
                <a:latin typeface="Courier" charset="0"/>
              </a:rPr>
              <a:t>* </a:t>
            </a:r>
            <a:r>
              <a:rPr lang="en-US" sz="1600" b="0" dirty="0" smtClean="0">
                <a:latin typeface="Courier" charset="0"/>
              </a:rPr>
              <a:t>CELL_SIZE);</a:t>
            </a:r>
            <a:endParaRPr lang="en-AU" sz="1600" b="0" dirty="0">
              <a:latin typeface="Courier" charset="0"/>
            </a:endParaRPr>
          </a:p>
          <a:p>
            <a:pPr algn="l">
              <a:spcBef>
                <a:spcPct val="50000"/>
              </a:spcBef>
              <a:buFontTx/>
              <a:buNone/>
            </a:pPr>
            <a:r>
              <a:rPr lang="en-US" sz="1600" b="0" dirty="0">
                <a:latin typeface="Courier" charset="0"/>
              </a:rPr>
              <a:t>    </a:t>
            </a:r>
            <a:r>
              <a:rPr lang="en-AU" sz="1600" b="0" dirty="0" smtClean="0">
                <a:latin typeface="Courier" charset="0"/>
              </a:rPr>
              <a:t>}</a:t>
            </a:r>
            <a:endParaRPr lang="en-AU" sz="1600" b="0" dirty="0">
              <a:latin typeface="Courier" charset="0"/>
            </a:endParaRPr>
          </a:p>
          <a:p>
            <a:pPr algn="l">
              <a:spcBef>
                <a:spcPct val="50000"/>
              </a:spcBef>
              <a:buFontTx/>
              <a:buNone/>
            </a:pPr>
            <a:r>
              <a:rPr lang="en-AU" sz="1600" b="0" dirty="0" smtClean="0">
                <a:latin typeface="Courier" charset="0"/>
              </a:rPr>
              <a:t>}</a:t>
            </a:r>
            <a:endParaRPr lang="en-AU" sz="1600" b="0" dirty="0">
              <a:latin typeface="Courier" charset="0"/>
            </a:endParaRPr>
          </a:p>
        </p:txBody>
      </p:sp>
      <p:sp>
        <p:nvSpPr>
          <p:cNvPr id="7" name="Text Box 4"/>
          <p:cNvSpPr txBox="1">
            <a:spLocks noChangeArrowheads="1"/>
          </p:cNvSpPr>
          <p:nvPr/>
        </p:nvSpPr>
        <p:spPr bwMode="auto">
          <a:xfrm>
            <a:off x="2704420" y="5360534"/>
            <a:ext cx="4262437" cy="1015663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blurRad="63500" dist="107763" dir="2700000" algn="ctr" rotWithShape="0">
              <a:schemeClr val="bg2">
                <a:alpha val="74998"/>
              </a:schemeClr>
            </a:outerShdw>
          </a:effec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l">
              <a:spcBef>
                <a:spcPct val="50000"/>
              </a:spcBef>
              <a:buFontTx/>
              <a:buNone/>
            </a:pPr>
            <a:r>
              <a:rPr lang="en-US" sz="2000" b="0" dirty="0" smtClean="0"/>
              <a:t>For each cell in the array, set the colour and draw a rectangle of that colour at the appropriate coordinates</a:t>
            </a:r>
            <a:endParaRPr lang="en-AU" sz="2000" b="0" dirty="0"/>
          </a:p>
        </p:txBody>
      </p:sp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1482838" y="3113315"/>
            <a:ext cx="6812076" cy="1883227"/>
          </a:xfrm>
          <a:prstGeom prst="rect">
            <a:avLst/>
          </a:prstGeom>
          <a:noFill/>
          <a:ln w="12700">
            <a:solidFill>
              <a:srgbClr val="FF0000"/>
            </a:solidFill>
            <a:miter lim="800000"/>
            <a:headEnd/>
            <a:tailEnd/>
          </a:ln>
          <a:effectLst>
            <a:outerShdw blurRad="63500" dist="107763" dir="2700000" algn="ctr" rotWithShape="0">
              <a:schemeClr val="bg2">
                <a:alpha val="74998"/>
              </a:schemeClr>
            </a:outerShdw>
          </a:effectLst>
        </p:spPr>
        <p:txBody>
          <a:bodyPr wrap="squar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l">
              <a:spcBef>
                <a:spcPct val="50000"/>
              </a:spcBef>
              <a:buFontTx/>
              <a:buNone/>
            </a:pPr>
            <a:endParaRPr lang="en-AU" sz="2000" b="0" dirty="0"/>
          </a:p>
        </p:txBody>
      </p:sp>
      <p:sp>
        <p:nvSpPr>
          <p:cNvPr id="8" name="Line 5"/>
          <p:cNvSpPr>
            <a:spLocks noChangeShapeType="1"/>
          </p:cNvSpPr>
          <p:nvPr/>
        </p:nvSpPr>
        <p:spPr bwMode="auto">
          <a:xfrm flipH="1" flipV="1">
            <a:off x="4669971" y="4996542"/>
            <a:ext cx="87086" cy="36399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32696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6" grpId="1" animBg="1"/>
      <p:bldP spid="8" grpId="1" animBg="1"/>
    </p:bld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8" name="Text Box 3"/>
          <p:cNvSpPr txBox="1">
            <a:spLocks noChangeArrowheads="1"/>
          </p:cNvSpPr>
          <p:nvPr/>
        </p:nvSpPr>
        <p:spPr bwMode="auto">
          <a:xfrm>
            <a:off x="774000" y="1677600"/>
            <a:ext cx="8501063" cy="36933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l">
              <a:spcBef>
                <a:spcPct val="50000"/>
              </a:spcBef>
              <a:buFontTx/>
              <a:buNone/>
            </a:pPr>
            <a:r>
              <a:rPr lang="en-AU" sz="1800" b="0" dirty="0">
                <a:latin typeface="Courier" charset="0"/>
              </a:rPr>
              <a:t>private void drawGrid() {</a:t>
            </a:r>
          </a:p>
          <a:p>
            <a:pPr algn="l">
              <a:spcBef>
                <a:spcPct val="50000"/>
              </a:spcBef>
              <a:buFontTx/>
              <a:buNone/>
            </a:pPr>
            <a:r>
              <a:rPr lang="en-US" sz="1800" b="0" dirty="0">
                <a:latin typeface="Courier" charset="0"/>
              </a:rPr>
              <a:t>  </a:t>
            </a:r>
            <a:r>
              <a:rPr lang="en-AU" sz="1800" b="0" dirty="0">
                <a:latin typeface="Courier" charset="0"/>
              </a:rPr>
              <a:t>c.setForegroundColour(GRID_COLOUR</a:t>
            </a:r>
            <a:r>
              <a:rPr lang="en-AU" sz="1800" b="0" dirty="0" smtClean="0">
                <a:latin typeface="Courier" charset="0"/>
              </a:rPr>
              <a:t>);</a:t>
            </a:r>
            <a:endParaRPr lang="en-AU" sz="1800" b="0" dirty="0">
              <a:latin typeface="Courier" charset="0"/>
            </a:endParaRPr>
          </a:p>
          <a:p>
            <a:pPr algn="l">
              <a:spcBef>
                <a:spcPct val="50000"/>
              </a:spcBef>
              <a:buFontTx/>
              <a:buNone/>
            </a:pPr>
            <a:r>
              <a:rPr lang="en-US" sz="1800" b="0" dirty="0">
                <a:latin typeface="Courier" charset="0"/>
              </a:rPr>
              <a:t>  </a:t>
            </a:r>
            <a:r>
              <a:rPr lang="en-AU" sz="1800" b="0" dirty="0">
                <a:latin typeface="Courier" charset="0"/>
              </a:rPr>
              <a:t>for (int </a:t>
            </a:r>
            <a:r>
              <a:rPr lang="en-AU" sz="1800" b="0" dirty="0" smtClean="0">
                <a:latin typeface="Courier" charset="0"/>
              </a:rPr>
              <a:t>i = 0; i &lt;= width; i</a:t>
            </a:r>
            <a:r>
              <a:rPr lang="en-AU" sz="1800" b="0" dirty="0">
                <a:latin typeface="Courier" charset="0"/>
              </a:rPr>
              <a:t>++) </a:t>
            </a:r>
          </a:p>
          <a:p>
            <a:pPr algn="l">
              <a:spcBef>
                <a:spcPct val="50000"/>
              </a:spcBef>
              <a:buFontTx/>
              <a:buNone/>
            </a:pPr>
            <a:r>
              <a:rPr lang="en-US" sz="1800" b="0" dirty="0">
                <a:latin typeface="Courier" charset="0"/>
              </a:rPr>
              <a:t>    </a:t>
            </a:r>
            <a:r>
              <a:rPr lang="en-AU" sz="1800" b="0" dirty="0" smtClean="0">
                <a:latin typeface="Courier" charset="0"/>
              </a:rPr>
              <a:t>c.drawLine(i * CELL_SIZE, 0, </a:t>
            </a:r>
          </a:p>
          <a:p>
            <a:pPr algn="l">
              <a:spcBef>
                <a:spcPct val="50000"/>
              </a:spcBef>
              <a:buFontTx/>
              <a:buNone/>
            </a:pPr>
            <a:r>
              <a:rPr lang="en-AU" sz="1800" b="0" dirty="0">
                <a:latin typeface="Courier" charset="0"/>
              </a:rPr>
              <a:t> </a:t>
            </a:r>
            <a:r>
              <a:rPr lang="en-AU" sz="1800" b="0" dirty="0" smtClean="0">
                <a:latin typeface="Courier" charset="0"/>
              </a:rPr>
              <a:t>              i * CELL_SIZE, height * CELL_SIZE);</a:t>
            </a:r>
            <a:endParaRPr lang="en-US" sz="1800" b="0" dirty="0">
              <a:latin typeface="Courier" charset="0"/>
            </a:endParaRPr>
          </a:p>
          <a:p>
            <a:pPr algn="l">
              <a:spcBef>
                <a:spcPct val="50000"/>
              </a:spcBef>
              <a:buFontTx/>
              <a:buNone/>
            </a:pPr>
            <a:r>
              <a:rPr lang="en-US" sz="1800" b="0" dirty="0">
                <a:latin typeface="Courier" charset="0"/>
              </a:rPr>
              <a:t>  </a:t>
            </a:r>
            <a:r>
              <a:rPr lang="en-AU" sz="1800" b="0" dirty="0">
                <a:latin typeface="Courier" charset="0"/>
              </a:rPr>
              <a:t>for (int </a:t>
            </a:r>
            <a:r>
              <a:rPr lang="en-AU" sz="1800" b="0" dirty="0" smtClean="0">
                <a:latin typeface="Courier" charset="0"/>
              </a:rPr>
              <a:t>j = 0; j &lt;= height; j</a:t>
            </a:r>
            <a:r>
              <a:rPr lang="en-AU" sz="1800" b="0" dirty="0">
                <a:latin typeface="Courier" charset="0"/>
              </a:rPr>
              <a:t>++)</a:t>
            </a:r>
            <a:r>
              <a:rPr lang="en-US" sz="1800" b="0" dirty="0">
                <a:latin typeface="Courier" charset="0"/>
              </a:rPr>
              <a:t> </a:t>
            </a:r>
            <a:endParaRPr lang="en-AU" sz="1800" b="0" dirty="0">
              <a:latin typeface="Courier" charset="0"/>
            </a:endParaRPr>
          </a:p>
          <a:p>
            <a:pPr algn="l">
              <a:spcBef>
                <a:spcPct val="50000"/>
              </a:spcBef>
              <a:buFontTx/>
              <a:buNone/>
            </a:pPr>
            <a:r>
              <a:rPr lang="en-US" sz="1800" b="0" dirty="0">
                <a:latin typeface="Courier" charset="0"/>
              </a:rPr>
              <a:t>    </a:t>
            </a:r>
            <a:r>
              <a:rPr lang="en-AU" sz="1800" b="0" dirty="0">
                <a:latin typeface="Courier" charset="0"/>
              </a:rPr>
              <a:t>c.drawLine(0</a:t>
            </a:r>
            <a:r>
              <a:rPr lang="en-AU" sz="1800" b="0" dirty="0" smtClean="0">
                <a:latin typeface="Courier" charset="0"/>
              </a:rPr>
              <a:t>,                 j * CELL_SIZE, </a:t>
            </a:r>
          </a:p>
          <a:p>
            <a:pPr algn="l">
              <a:spcBef>
                <a:spcPct val="50000"/>
              </a:spcBef>
              <a:buFontTx/>
              <a:buNone/>
            </a:pPr>
            <a:r>
              <a:rPr lang="en-AU" sz="1800" b="0" dirty="0">
                <a:latin typeface="Courier" charset="0"/>
              </a:rPr>
              <a:t> </a:t>
            </a:r>
            <a:r>
              <a:rPr lang="en-AU" sz="1800" b="0" dirty="0" smtClean="0">
                <a:latin typeface="Courier" charset="0"/>
              </a:rPr>
              <a:t>              width * CELL_SIZE, j * CELL_SIZE);</a:t>
            </a:r>
            <a:endParaRPr lang="en-AU" sz="1800" b="0" dirty="0">
              <a:latin typeface="Courier" charset="0"/>
            </a:endParaRPr>
          </a:p>
          <a:p>
            <a:pPr algn="l">
              <a:spcBef>
                <a:spcPct val="50000"/>
              </a:spcBef>
              <a:buFontTx/>
              <a:buNone/>
            </a:pPr>
            <a:r>
              <a:rPr lang="en-AU" sz="1800" b="0" dirty="0">
                <a:latin typeface="Courier" charset="0"/>
              </a:rPr>
              <a:t>}</a:t>
            </a:r>
          </a:p>
        </p:txBody>
      </p:sp>
      <p:sp>
        <p:nvSpPr>
          <p:cNvPr id="9" name="Text Box 4"/>
          <p:cNvSpPr txBox="1">
            <a:spLocks noChangeArrowheads="1"/>
          </p:cNvSpPr>
          <p:nvPr/>
        </p:nvSpPr>
        <p:spPr bwMode="auto">
          <a:xfrm>
            <a:off x="1088571" y="2481944"/>
            <a:ext cx="6705599" cy="1262742"/>
          </a:xfrm>
          <a:prstGeom prst="rect">
            <a:avLst/>
          </a:prstGeom>
          <a:noFill/>
          <a:ln w="12700">
            <a:solidFill>
              <a:srgbClr val="FF0000"/>
            </a:solidFill>
            <a:miter lim="800000"/>
            <a:headEnd/>
            <a:tailEnd/>
          </a:ln>
          <a:effectLst>
            <a:outerShdw blurRad="63500" dist="107763" dir="2700000" algn="ctr" rotWithShape="0">
              <a:schemeClr val="bg2">
                <a:alpha val="74998"/>
              </a:schemeClr>
            </a:outerShdw>
          </a:effectLst>
        </p:spPr>
        <p:txBody>
          <a:bodyPr wrap="squar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l">
              <a:spcBef>
                <a:spcPct val="50000"/>
              </a:spcBef>
              <a:buFontTx/>
              <a:buNone/>
            </a:pPr>
            <a:endParaRPr lang="en-AU" sz="2000" b="0" dirty="0"/>
          </a:p>
        </p:txBody>
      </p:sp>
      <p:sp>
        <p:nvSpPr>
          <p:cNvPr id="11" name="Text Box 4"/>
          <p:cNvSpPr txBox="1">
            <a:spLocks noChangeArrowheads="1"/>
          </p:cNvSpPr>
          <p:nvPr/>
        </p:nvSpPr>
        <p:spPr bwMode="auto">
          <a:xfrm>
            <a:off x="1088571" y="3755573"/>
            <a:ext cx="6705599" cy="1262742"/>
          </a:xfrm>
          <a:prstGeom prst="rect">
            <a:avLst/>
          </a:prstGeom>
          <a:noFill/>
          <a:ln w="12700">
            <a:solidFill>
              <a:srgbClr val="FF0000"/>
            </a:solidFill>
            <a:miter lim="800000"/>
            <a:headEnd/>
            <a:tailEnd/>
          </a:ln>
          <a:effectLst>
            <a:outerShdw blurRad="63500" dist="107763" dir="2700000" algn="ctr" rotWithShape="0">
              <a:schemeClr val="bg2">
                <a:alpha val="74998"/>
              </a:schemeClr>
            </a:outerShdw>
          </a:effectLst>
        </p:spPr>
        <p:txBody>
          <a:bodyPr wrap="squar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l">
              <a:spcBef>
                <a:spcPct val="50000"/>
              </a:spcBef>
              <a:buFontTx/>
              <a:buNone/>
            </a:pPr>
            <a:endParaRPr lang="en-AU" sz="2000" b="0" dirty="0"/>
          </a:p>
        </p:txBody>
      </p:sp>
      <p:sp>
        <p:nvSpPr>
          <p:cNvPr id="31746" name="Slide Number Placeholder 2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37A9737E-74D2-7148-9D4D-1254DCAA6B41}" type="slidenum">
              <a:rPr lang="en-AU" sz="1400"/>
              <a:pPr/>
              <a:t>49</a:t>
            </a:fld>
            <a:endParaRPr lang="en-AU" sz="1400" dirty="0"/>
          </a:p>
        </p:txBody>
      </p:sp>
      <p:sp>
        <p:nvSpPr>
          <p:cNvPr id="3174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Times New Roman" charset="0"/>
              </a:rPr>
              <a:t>Drawing the grid</a:t>
            </a:r>
            <a:endParaRPr lang="en-AU" dirty="0">
              <a:latin typeface="Times New Roman" charset="0"/>
            </a:endParaRPr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5040000" y="821191"/>
            <a:ext cx="3304496" cy="707886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blurRad="63500" dist="107763" dir="2700000" algn="ctr" rotWithShape="0">
              <a:schemeClr val="bg2">
                <a:alpha val="74998"/>
              </a:schemeClr>
            </a:outerShdw>
          </a:effectLst>
        </p:spPr>
        <p:txBody>
          <a:bodyPr wrap="squar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l">
              <a:spcBef>
                <a:spcPct val="50000"/>
              </a:spcBef>
              <a:buFontTx/>
              <a:buNone/>
            </a:pPr>
            <a:r>
              <a:rPr lang="en-US" sz="2000" b="0" dirty="0" smtClean="0"/>
              <a:t>Draw the vertical grid lines (constant </a:t>
            </a:r>
            <a:r>
              <a:rPr lang="en-US" sz="2000" b="0" i="1" dirty="0" smtClean="0"/>
              <a:t>x</a:t>
            </a:r>
            <a:r>
              <a:rPr lang="en-US" sz="2000" b="0" dirty="0" smtClean="0"/>
              <a:t>-values, full height)</a:t>
            </a:r>
            <a:endParaRPr lang="en-AU" sz="2000" b="0" dirty="0"/>
          </a:p>
        </p:txBody>
      </p:sp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360000" y="5697468"/>
            <a:ext cx="3304800" cy="707886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blurRad="63500" dist="107763" dir="2700000" algn="ctr" rotWithShape="0">
              <a:schemeClr val="bg2">
                <a:alpha val="74998"/>
              </a:schemeClr>
            </a:outerShdw>
          </a:effectLst>
        </p:spPr>
        <p:txBody>
          <a:bodyPr wrap="squar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l">
              <a:spcBef>
                <a:spcPct val="50000"/>
              </a:spcBef>
              <a:buFontTx/>
              <a:buNone/>
            </a:pPr>
            <a:r>
              <a:rPr lang="en-US" sz="2000" b="0" dirty="0" smtClean="0"/>
              <a:t>Draw the horizontal grid lines (constant </a:t>
            </a:r>
            <a:r>
              <a:rPr lang="en-US" sz="2000" b="0" i="1" dirty="0" smtClean="0"/>
              <a:t>y</a:t>
            </a:r>
            <a:r>
              <a:rPr lang="en-US" sz="2000" b="0" dirty="0" smtClean="0"/>
              <a:t>-values, full width)</a:t>
            </a:r>
            <a:endParaRPr lang="en-AU" sz="2000" b="0" dirty="0"/>
          </a:p>
        </p:txBody>
      </p:sp>
      <p:sp>
        <p:nvSpPr>
          <p:cNvPr id="7" name="Line 5"/>
          <p:cNvSpPr>
            <a:spLocks noChangeShapeType="1"/>
          </p:cNvSpPr>
          <p:nvPr/>
        </p:nvSpPr>
        <p:spPr bwMode="auto">
          <a:xfrm flipH="1">
            <a:off x="5943599" y="1524001"/>
            <a:ext cx="748799" cy="95794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8" name="Line 5"/>
          <p:cNvSpPr>
            <a:spLocks noChangeShapeType="1"/>
          </p:cNvSpPr>
          <p:nvPr/>
        </p:nvSpPr>
        <p:spPr bwMode="auto">
          <a:xfrm flipV="1">
            <a:off x="2012400" y="5018314"/>
            <a:ext cx="556630" cy="679151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12" name="Text Box 4"/>
          <p:cNvSpPr txBox="1">
            <a:spLocks noChangeArrowheads="1"/>
          </p:cNvSpPr>
          <p:nvPr/>
        </p:nvSpPr>
        <p:spPr bwMode="auto">
          <a:xfrm>
            <a:off x="5479972" y="5467507"/>
            <a:ext cx="3304800" cy="1015663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blurRad="63500" dist="107763" dir="2700000" algn="ctr" rotWithShape="0">
              <a:schemeClr val="bg2">
                <a:alpha val="74998"/>
              </a:schemeClr>
            </a:outerShdw>
          </a:effectLst>
        </p:spPr>
        <p:txBody>
          <a:bodyPr wrap="squar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l">
              <a:spcBef>
                <a:spcPct val="50000"/>
              </a:spcBef>
              <a:buFontTx/>
              <a:buNone/>
            </a:pPr>
            <a:r>
              <a:rPr lang="en-US" sz="2000" b="0" dirty="0" smtClean="0"/>
              <a:t>Why </a:t>
            </a:r>
            <a:r>
              <a:rPr lang="en-US" sz="2000" b="0" dirty="0" smtClean="0">
                <a:latin typeface="Courier" panose="02060409020205020404" pitchFamily="49" charset="0"/>
              </a:rPr>
              <a:t>&lt;=</a:t>
            </a:r>
            <a:r>
              <a:rPr lang="en-US" sz="2000" b="0" dirty="0" smtClean="0"/>
              <a:t>? Because if there are </a:t>
            </a:r>
            <a:r>
              <a:rPr lang="en-US" sz="2000" b="0" i="1" dirty="0" smtClean="0"/>
              <a:t>n</a:t>
            </a:r>
            <a:r>
              <a:rPr lang="en-US" sz="2000" b="0" dirty="0" smtClean="0"/>
              <a:t> cells, we want </a:t>
            </a:r>
            <a:r>
              <a:rPr lang="en-US" sz="2000" b="0" i="1" dirty="0" smtClean="0"/>
              <a:t>n+1</a:t>
            </a:r>
            <a:r>
              <a:rPr lang="en-US" sz="2000" b="0" dirty="0" smtClean="0"/>
              <a:t> lines in the grid (to include the edges)</a:t>
            </a:r>
            <a:endParaRPr lang="en-AU" sz="2000" b="0" dirty="0"/>
          </a:p>
        </p:txBody>
      </p:sp>
    </p:spTree>
    <p:extLst>
      <p:ext uri="{BB962C8B-B14F-4D97-AF65-F5344CB8AC3E}">
        <p14:creationId xmlns:p14="http://schemas.microsoft.com/office/powerpoint/2010/main" val="29656762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1" grpId="0" animBg="1"/>
      <p:bldP spid="5" grpId="0" animBg="1"/>
      <p:bldP spid="6" grpId="0" animBg="1"/>
      <p:bldP spid="7" grpId="0" animBg="1"/>
      <p:bldP spid="8" grpId="0" animBg="1"/>
      <p:bldP spid="1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08436B44-66BA-174E-832D-1CD6D2B389EC}" type="slidenum">
              <a:rPr lang="en-AU" sz="1400"/>
              <a:pPr/>
              <a:t>5</a:t>
            </a:fld>
            <a:endParaRPr lang="en-AU" sz="1400" dirty="0"/>
          </a:p>
        </p:txBody>
      </p:sp>
      <p:sp>
        <p:nvSpPr>
          <p:cNvPr id="1638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>
                <a:latin typeface="Times New Roman" charset="0"/>
              </a:rPr>
              <a:t>The Game </a:t>
            </a:r>
            <a:r>
              <a:rPr lang="en-AU" dirty="0">
                <a:latin typeface="Times New Roman" charset="0"/>
              </a:rPr>
              <a:t>of Life</a:t>
            </a:r>
          </a:p>
        </p:txBody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AU" dirty="0">
                <a:latin typeface="Times New Roman" charset="0"/>
              </a:rPr>
              <a:t>Invented by John Conway </a:t>
            </a:r>
            <a:r>
              <a:rPr lang="en-AU" dirty="0" smtClean="0">
                <a:latin typeface="Times New Roman" charset="0"/>
              </a:rPr>
              <a:t>nearly fifty </a:t>
            </a:r>
            <a:r>
              <a:rPr lang="en-AU" dirty="0">
                <a:latin typeface="Times New Roman" charset="0"/>
              </a:rPr>
              <a:t>years ago</a:t>
            </a:r>
          </a:p>
          <a:p>
            <a:r>
              <a:rPr lang="en-AU" dirty="0">
                <a:latin typeface="Times New Roman" charset="0"/>
              </a:rPr>
              <a:t>An example of a </a:t>
            </a:r>
            <a:r>
              <a:rPr lang="en-AU" i="1" dirty="0" smtClean="0">
                <a:latin typeface="Times New Roman" charset="0"/>
              </a:rPr>
              <a:t>cellular automaton</a:t>
            </a:r>
            <a:endParaRPr lang="en-AU" i="1" dirty="0">
              <a:latin typeface="Times New Roman" charset="0"/>
            </a:endParaRPr>
          </a:p>
          <a:p>
            <a:r>
              <a:rPr lang="en-AU" dirty="0">
                <a:latin typeface="Times New Roman" charset="0"/>
              </a:rPr>
              <a:t>The game is played on a rectangular grid of </a:t>
            </a:r>
            <a:r>
              <a:rPr lang="ja-JP" altLang="en-AU" dirty="0">
                <a:latin typeface="Times New Roman" charset="0"/>
              </a:rPr>
              <a:t>“</a:t>
            </a:r>
            <a:r>
              <a:rPr lang="en-AU" dirty="0">
                <a:latin typeface="Times New Roman" charset="0"/>
              </a:rPr>
              <a:t>cells</a:t>
            </a:r>
            <a:r>
              <a:rPr lang="ja-JP" altLang="en-AU" dirty="0">
                <a:latin typeface="Times New Roman" charset="0"/>
              </a:rPr>
              <a:t>”</a:t>
            </a:r>
            <a:r>
              <a:rPr lang="en-AU" dirty="0">
                <a:latin typeface="Times New Roman" charset="0"/>
              </a:rPr>
              <a:t> </a:t>
            </a:r>
          </a:p>
        </p:txBody>
      </p:sp>
      <p:grpSp>
        <p:nvGrpSpPr>
          <p:cNvPr id="16389" name="Group 4"/>
          <p:cNvGrpSpPr>
            <a:grpSpLocks/>
          </p:cNvGrpSpPr>
          <p:nvPr/>
        </p:nvGrpSpPr>
        <p:grpSpPr bwMode="auto">
          <a:xfrm>
            <a:off x="2813050" y="3639600"/>
            <a:ext cx="2251075" cy="2438400"/>
            <a:chOff x="1920" y="2064"/>
            <a:chExt cx="1536" cy="1536"/>
          </a:xfrm>
        </p:grpSpPr>
        <p:sp>
          <p:nvSpPr>
            <p:cNvPr id="16390" name="Rectangle 5"/>
            <p:cNvSpPr>
              <a:spLocks noChangeArrowheads="1"/>
            </p:cNvSpPr>
            <p:nvPr/>
          </p:nvSpPr>
          <p:spPr bwMode="auto">
            <a:xfrm>
              <a:off x="1920" y="206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6391" name="Rectangle 6"/>
            <p:cNvSpPr>
              <a:spLocks noChangeArrowheads="1"/>
            </p:cNvSpPr>
            <p:nvPr/>
          </p:nvSpPr>
          <p:spPr bwMode="auto">
            <a:xfrm>
              <a:off x="2016" y="216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6392" name="Rectangle 7"/>
            <p:cNvSpPr>
              <a:spLocks noChangeArrowheads="1"/>
            </p:cNvSpPr>
            <p:nvPr/>
          </p:nvSpPr>
          <p:spPr bwMode="auto">
            <a:xfrm>
              <a:off x="2016" y="206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6393" name="Rectangle 8"/>
            <p:cNvSpPr>
              <a:spLocks noChangeArrowheads="1"/>
            </p:cNvSpPr>
            <p:nvPr/>
          </p:nvSpPr>
          <p:spPr bwMode="auto">
            <a:xfrm>
              <a:off x="1920" y="216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6394" name="Rectangle 9"/>
            <p:cNvSpPr>
              <a:spLocks noChangeArrowheads="1"/>
            </p:cNvSpPr>
            <p:nvPr/>
          </p:nvSpPr>
          <p:spPr bwMode="auto">
            <a:xfrm>
              <a:off x="2112" y="206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6395" name="Rectangle 10"/>
            <p:cNvSpPr>
              <a:spLocks noChangeArrowheads="1"/>
            </p:cNvSpPr>
            <p:nvPr/>
          </p:nvSpPr>
          <p:spPr bwMode="auto">
            <a:xfrm>
              <a:off x="2208" y="216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6396" name="Rectangle 11"/>
            <p:cNvSpPr>
              <a:spLocks noChangeArrowheads="1"/>
            </p:cNvSpPr>
            <p:nvPr/>
          </p:nvSpPr>
          <p:spPr bwMode="auto">
            <a:xfrm>
              <a:off x="2208" y="206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6397" name="Rectangle 12"/>
            <p:cNvSpPr>
              <a:spLocks noChangeArrowheads="1"/>
            </p:cNvSpPr>
            <p:nvPr/>
          </p:nvSpPr>
          <p:spPr bwMode="auto">
            <a:xfrm>
              <a:off x="2112" y="216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6398" name="Rectangle 13"/>
            <p:cNvSpPr>
              <a:spLocks noChangeArrowheads="1"/>
            </p:cNvSpPr>
            <p:nvPr/>
          </p:nvSpPr>
          <p:spPr bwMode="auto">
            <a:xfrm>
              <a:off x="1920" y="225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6399" name="Rectangle 14"/>
            <p:cNvSpPr>
              <a:spLocks noChangeArrowheads="1"/>
            </p:cNvSpPr>
            <p:nvPr/>
          </p:nvSpPr>
          <p:spPr bwMode="auto">
            <a:xfrm>
              <a:off x="2016" y="235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6400" name="Rectangle 15"/>
            <p:cNvSpPr>
              <a:spLocks noChangeArrowheads="1"/>
            </p:cNvSpPr>
            <p:nvPr/>
          </p:nvSpPr>
          <p:spPr bwMode="auto">
            <a:xfrm>
              <a:off x="2016" y="225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6401" name="Rectangle 16"/>
            <p:cNvSpPr>
              <a:spLocks noChangeArrowheads="1"/>
            </p:cNvSpPr>
            <p:nvPr/>
          </p:nvSpPr>
          <p:spPr bwMode="auto">
            <a:xfrm>
              <a:off x="1920" y="235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6402" name="Rectangle 17"/>
            <p:cNvSpPr>
              <a:spLocks noChangeArrowheads="1"/>
            </p:cNvSpPr>
            <p:nvPr/>
          </p:nvSpPr>
          <p:spPr bwMode="auto">
            <a:xfrm>
              <a:off x="2112" y="225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6403" name="Rectangle 18"/>
            <p:cNvSpPr>
              <a:spLocks noChangeArrowheads="1"/>
            </p:cNvSpPr>
            <p:nvPr/>
          </p:nvSpPr>
          <p:spPr bwMode="auto">
            <a:xfrm>
              <a:off x="2208" y="235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6404" name="Rectangle 19"/>
            <p:cNvSpPr>
              <a:spLocks noChangeArrowheads="1"/>
            </p:cNvSpPr>
            <p:nvPr/>
          </p:nvSpPr>
          <p:spPr bwMode="auto">
            <a:xfrm>
              <a:off x="2208" y="225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6405" name="Rectangle 20"/>
            <p:cNvSpPr>
              <a:spLocks noChangeArrowheads="1"/>
            </p:cNvSpPr>
            <p:nvPr/>
          </p:nvSpPr>
          <p:spPr bwMode="auto">
            <a:xfrm>
              <a:off x="2112" y="235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6406" name="Rectangle 21"/>
            <p:cNvSpPr>
              <a:spLocks noChangeArrowheads="1"/>
            </p:cNvSpPr>
            <p:nvPr/>
          </p:nvSpPr>
          <p:spPr bwMode="auto">
            <a:xfrm>
              <a:off x="2304" y="206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6407" name="Rectangle 22"/>
            <p:cNvSpPr>
              <a:spLocks noChangeArrowheads="1"/>
            </p:cNvSpPr>
            <p:nvPr/>
          </p:nvSpPr>
          <p:spPr bwMode="auto">
            <a:xfrm>
              <a:off x="2400" y="216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6408" name="Rectangle 23"/>
            <p:cNvSpPr>
              <a:spLocks noChangeArrowheads="1"/>
            </p:cNvSpPr>
            <p:nvPr/>
          </p:nvSpPr>
          <p:spPr bwMode="auto">
            <a:xfrm>
              <a:off x="2400" y="206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6409" name="Rectangle 24"/>
            <p:cNvSpPr>
              <a:spLocks noChangeArrowheads="1"/>
            </p:cNvSpPr>
            <p:nvPr/>
          </p:nvSpPr>
          <p:spPr bwMode="auto">
            <a:xfrm>
              <a:off x="2304" y="216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6410" name="Rectangle 25"/>
            <p:cNvSpPr>
              <a:spLocks noChangeArrowheads="1"/>
            </p:cNvSpPr>
            <p:nvPr/>
          </p:nvSpPr>
          <p:spPr bwMode="auto">
            <a:xfrm>
              <a:off x="2496" y="206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6411" name="Rectangle 26"/>
            <p:cNvSpPr>
              <a:spLocks noChangeArrowheads="1"/>
            </p:cNvSpPr>
            <p:nvPr/>
          </p:nvSpPr>
          <p:spPr bwMode="auto">
            <a:xfrm>
              <a:off x="2592" y="216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6412" name="Rectangle 27"/>
            <p:cNvSpPr>
              <a:spLocks noChangeArrowheads="1"/>
            </p:cNvSpPr>
            <p:nvPr/>
          </p:nvSpPr>
          <p:spPr bwMode="auto">
            <a:xfrm>
              <a:off x="2592" y="206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6413" name="Rectangle 28"/>
            <p:cNvSpPr>
              <a:spLocks noChangeArrowheads="1"/>
            </p:cNvSpPr>
            <p:nvPr/>
          </p:nvSpPr>
          <p:spPr bwMode="auto">
            <a:xfrm>
              <a:off x="2496" y="216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6414" name="Rectangle 29"/>
            <p:cNvSpPr>
              <a:spLocks noChangeArrowheads="1"/>
            </p:cNvSpPr>
            <p:nvPr/>
          </p:nvSpPr>
          <p:spPr bwMode="auto">
            <a:xfrm>
              <a:off x="2304" y="225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6415" name="Rectangle 30"/>
            <p:cNvSpPr>
              <a:spLocks noChangeArrowheads="1"/>
            </p:cNvSpPr>
            <p:nvPr/>
          </p:nvSpPr>
          <p:spPr bwMode="auto">
            <a:xfrm>
              <a:off x="2400" y="235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6416" name="Rectangle 31"/>
            <p:cNvSpPr>
              <a:spLocks noChangeArrowheads="1"/>
            </p:cNvSpPr>
            <p:nvPr/>
          </p:nvSpPr>
          <p:spPr bwMode="auto">
            <a:xfrm>
              <a:off x="2400" y="225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6417" name="Rectangle 32"/>
            <p:cNvSpPr>
              <a:spLocks noChangeArrowheads="1"/>
            </p:cNvSpPr>
            <p:nvPr/>
          </p:nvSpPr>
          <p:spPr bwMode="auto">
            <a:xfrm>
              <a:off x="2304" y="235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6418" name="Rectangle 33"/>
            <p:cNvSpPr>
              <a:spLocks noChangeArrowheads="1"/>
            </p:cNvSpPr>
            <p:nvPr/>
          </p:nvSpPr>
          <p:spPr bwMode="auto">
            <a:xfrm>
              <a:off x="2496" y="225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6419" name="Rectangle 34"/>
            <p:cNvSpPr>
              <a:spLocks noChangeArrowheads="1"/>
            </p:cNvSpPr>
            <p:nvPr/>
          </p:nvSpPr>
          <p:spPr bwMode="auto">
            <a:xfrm>
              <a:off x="2592" y="235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6420" name="Rectangle 35"/>
            <p:cNvSpPr>
              <a:spLocks noChangeArrowheads="1"/>
            </p:cNvSpPr>
            <p:nvPr/>
          </p:nvSpPr>
          <p:spPr bwMode="auto">
            <a:xfrm>
              <a:off x="2592" y="225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6421" name="Rectangle 36"/>
            <p:cNvSpPr>
              <a:spLocks noChangeArrowheads="1"/>
            </p:cNvSpPr>
            <p:nvPr/>
          </p:nvSpPr>
          <p:spPr bwMode="auto">
            <a:xfrm>
              <a:off x="2496" y="235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6422" name="Rectangle 37"/>
            <p:cNvSpPr>
              <a:spLocks noChangeArrowheads="1"/>
            </p:cNvSpPr>
            <p:nvPr/>
          </p:nvSpPr>
          <p:spPr bwMode="auto">
            <a:xfrm>
              <a:off x="1920" y="244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6423" name="Rectangle 38"/>
            <p:cNvSpPr>
              <a:spLocks noChangeArrowheads="1"/>
            </p:cNvSpPr>
            <p:nvPr/>
          </p:nvSpPr>
          <p:spPr bwMode="auto">
            <a:xfrm>
              <a:off x="2016" y="254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6424" name="Rectangle 39"/>
            <p:cNvSpPr>
              <a:spLocks noChangeArrowheads="1"/>
            </p:cNvSpPr>
            <p:nvPr/>
          </p:nvSpPr>
          <p:spPr bwMode="auto">
            <a:xfrm>
              <a:off x="2016" y="244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6425" name="Rectangle 40"/>
            <p:cNvSpPr>
              <a:spLocks noChangeArrowheads="1"/>
            </p:cNvSpPr>
            <p:nvPr/>
          </p:nvSpPr>
          <p:spPr bwMode="auto">
            <a:xfrm>
              <a:off x="1920" y="254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6426" name="Rectangle 41"/>
            <p:cNvSpPr>
              <a:spLocks noChangeArrowheads="1"/>
            </p:cNvSpPr>
            <p:nvPr/>
          </p:nvSpPr>
          <p:spPr bwMode="auto">
            <a:xfrm>
              <a:off x="2112" y="244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6427" name="Rectangle 42"/>
            <p:cNvSpPr>
              <a:spLocks noChangeArrowheads="1"/>
            </p:cNvSpPr>
            <p:nvPr/>
          </p:nvSpPr>
          <p:spPr bwMode="auto">
            <a:xfrm>
              <a:off x="2208" y="254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6428" name="Rectangle 43"/>
            <p:cNvSpPr>
              <a:spLocks noChangeArrowheads="1"/>
            </p:cNvSpPr>
            <p:nvPr/>
          </p:nvSpPr>
          <p:spPr bwMode="auto">
            <a:xfrm>
              <a:off x="2208" y="244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6429" name="Rectangle 44"/>
            <p:cNvSpPr>
              <a:spLocks noChangeArrowheads="1"/>
            </p:cNvSpPr>
            <p:nvPr/>
          </p:nvSpPr>
          <p:spPr bwMode="auto">
            <a:xfrm>
              <a:off x="2112" y="254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6430" name="Rectangle 45"/>
            <p:cNvSpPr>
              <a:spLocks noChangeArrowheads="1"/>
            </p:cNvSpPr>
            <p:nvPr/>
          </p:nvSpPr>
          <p:spPr bwMode="auto">
            <a:xfrm>
              <a:off x="1920" y="264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6431" name="Rectangle 46"/>
            <p:cNvSpPr>
              <a:spLocks noChangeArrowheads="1"/>
            </p:cNvSpPr>
            <p:nvPr/>
          </p:nvSpPr>
          <p:spPr bwMode="auto">
            <a:xfrm>
              <a:off x="2016" y="273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6432" name="Rectangle 47"/>
            <p:cNvSpPr>
              <a:spLocks noChangeArrowheads="1"/>
            </p:cNvSpPr>
            <p:nvPr/>
          </p:nvSpPr>
          <p:spPr bwMode="auto">
            <a:xfrm>
              <a:off x="2016" y="264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6433" name="Rectangle 48"/>
            <p:cNvSpPr>
              <a:spLocks noChangeArrowheads="1"/>
            </p:cNvSpPr>
            <p:nvPr/>
          </p:nvSpPr>
          <p:spPr bwMode="auto">
            <a:xfrm>
              <a:off x="1920" y="273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6434" name="Rectangle 49"/>
            <p:cNvSpPr>
              <a:spLocks noChangeArrowheads="1"/>
            </p:cNvSpPr>
            <p:nvPr/>
          </p:nvSpPr>
          <p:spPr bwMode="auto">
            <a:xfrm>
              <a:off x="2112" y="264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6435" name="Rectangle 50"/>
            <p:cNvSpPr>
              <a:spLocks noChangeArrowheads="1"/>
            </p:cNvSpPr>
            <p:nvPr/>
          </p:nvSpPr>
          <p:spPr bwMode="auto">
            <a:xfrm>
              <a:off x="2208" y="273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6436" name="Rectangle 51"/>
            <p:cNvSpPr>
              <a:spLocks noChangeArrowheads="1"/>
            </p:cNvSpPr>
            <p:nvPr/>
          </p:nvSpPr>
          <p:spPr bwMode="auto">
            <a:xfrm>
              <a:off x="2208" y="264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6437" name="Rectangle 52"/>
            <p:cNvSpPr>
              <a:spLocks noChangeArrowheads="1"/>
            </p:cNvSpPr>
            <p:nvPr/>
          </p:nvSpPr>
          <p:spPr bwMode="auto">
            <a:xfrm>
              <a:off x="2112" y="273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6438" name="Rectangle 53"/>
            <p:cNvSpPr>
              <a:spLocks noChangeArrowheads="1"/>
            </p:cNvSpPr>
            <p:nvPr/>
          </p:nvSpPr>
          <p:spPr bwMode="auto">
            <a:xfrm>
              <a:off x="2304" y="244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6439" name="Rectangle 54"/>
            <p:cNvSpPr>
              <a:spLocks noChangeArrowheads="1"/>
            </p:cNvSpPr>
            <p:nvPr/>
          </p:nvSpPr>
          <p:spPr bwMode="auto">
            <a:xfrm>
              <a:off x="2400" y="254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6440" name="Rectangle 55"/>
            <p:cNvSpPr>
              <a:spLocks noChangeArrowheads="1"/>
            </p:cNvSpPr>
            <p:nvPr/>
          </p:nvSpPr>
          <p:spPr bwMode="auto">
            <a:xfrm>
              <a:off x="2400" y="244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6441" name="Rectangle 56"/>
            <p:cNvSpPr>
              <a:spLocks noChangeArrowheads="1"/>
            </p:cNvSpPr>
            <p:nvPr/>
          </p:nvSpPr>
          <p:spPr bwMode="auto">
            <a:xfrm>
              <a:off x="2304" y="254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6442" name="Rectangle 57"/>
            <p:cNvSpPr>
              <a:spLocks noChangeArrowheads="1"/>
            </p:cNvSpPr>
            <p:nvPr/>
          </p:nvSpPr>
          <p:spPr bwMode="auto">
            <a:xfrm>
              <a:off x="2496" y="244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6443" name="Rectangle 58"/>
            <p:cNvSpPr>
              <a:spLocks noChangeArrowheads="1"/>
            </p:cNvSpPr>
            <p:nvPr/>
          </p:nvSpPr>
          <p:spPr bwMode="auto">
            <a:xfrm>
              <a:off x="2592" y="254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6444" name="Rectangle 59"/>
            <p:cNvSpPr>
              <a:spLocks noChangeArrowheads="1"/>
            </p:cNvSpPr>
            <p:nvPr/>
          </p:nvSpPr>
          <p:spPr bwMode="auto">
            <a:xfrm>
              <a:off x="2592" y="244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6445" name="Rectangle 60"/>
            <p:cNvSpPr>
              <a:spLocks noChangeArrowheads="1"/>
            </p:cNvSpPr>
            <p:nvPr/>
          </p:nvSpPr>
          <p:spPr bwMode="auto">
            <a:xfrm>
              <a:off x="2496" y="254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6446" name="Rectangle 61"/>
            <p:cNvSpPr>
              <a:spLocks noChangeArrowheads="1"/>
            </p:cNvSpPr>
            <p:nvPr/>
          </p:nvSpPr>
          <p:spPr bwMode="auto">
            <a:xfrm>
              <a:off x="2304" y="264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6447" name="Rectangle 62"/>
            <p:cNvSpPr>
              <a:spLocks noChangeArrowheads="1"/>
            </p:cNvSpPr>
            <p:nvPr/>
          </p:nvSpPr>
          <p:spPr bwMode="auto">
            <a:xfrm>
              <a:off x="2400" y="273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6448" name="Rectangle 63"/>
            <p:cNvSpPr>
              <a:spLocks noChangeArrowheads="1"/>
            </p:cNvSpPr>
            <p:nvPr/>
          </p:nvSpPr>
          <p:spPr bwMode="auto">
            <a:xfrm>
              <a:off x="2400" y="264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6449" name="Rectangle 64"/>
            <p:cNvSpPr>
              <a:spLocks noChangeArrowheads="1"/>
            </p:cNvSpPr>
            <p:nvPr/>
          </p:nvSpPr>
          <p:spPr bwMode="auto">
            <a:xfrm>
              <a:off x="2304" y="273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6450" name="Rectangle 65"/>
            <p:cNvSpPr>
              <a:spLocks noChangeArrowheads="1"/>
            </p:cNvSpPr>
            <p:nvPr/>
          </p:nvSpPr>
          <p:spPr bwMode="auto">
            <a:xfrm>
              <a:off x="2496" y="264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6451" name="Rectangle 66"/>
            <p:cNvSpPr>
              <a:spLocks noChangeArrowheads="1"/>
            </p:cNvSpPr>
            <p:nvPr/>
          </p:nvSpPr>
          <p:spPr bwMode="auto">
            <a:xfrm>
              <a:off x="2592" y="273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6452" name="Rectangle 67"/>
            <p:cNvSpPr>
              <a:spLocks noChangeArrowheads="1"/>
            </p:cNvSpPr>
            <p:nvPr/>
          </p:nvSpPr>
          <p:spPr bwMode="auto">
            <a:xfrm>
              <a:off x="2592" y="264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6453" name="Rectangle 68"/>
            <p:cNvSpPr>
              <a:spLocks noChangeArrowheads="1"/>
            </p:cNvSpPr>
            <p:nvPr/>
          </p:nvSpPr>
          <p:spPr bwMode="auto">
            <a:xfrm>
              <a:off x="2496" y="273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6454" name="Rectangle 69"/>
            <p:cNvSpPr>
              <a:spLocks noChangeArrowheads="1"/>
            </p:cNvSpPr>
            <p:nvPr/>
          </p:nvSpPr>
          <p:spPr bwMode="auto">
            <a:xfrm>
              <a:off x="2688" y="206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6455" name="Rectangle 70"/>
            <p:cNvSpPr>
              <a:spLocks noChangeArrowheads="1"/>
            </p:cNvSpPr>
            <p:nvPr/>
          </p:nvSpPr>
          <p:spPr bwMode="auto">
            <a:xfrm>
              <a:off x="2784" y="216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6456" name="Rectangle 71"/>
            <p:cNvSpPr>
              <a:spLocks noChangeArrowheads="1"/>
            </p:cNvSpPr>
            <p:nvPr/>
          </p:nvSpPr>
          <p:spPr bwMode="auto">
            <a:xfrm>
              <a:off x="2784" y="206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6457" name="Rectangle 72"/>
            <p:cNvSpPr>
              <a:spLocks noChangeArrowheads="1"/>
            </p:cNvSpPr>
            <p:nvPr/>
          </p:nvSpPr>
          <p:spPr bwMode="auto">
            <a:xfrm>
              <a:off x="2688" y="216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6458" name="Rectangle 73"/>
            <p:cNvSpPr>
              <a:spLocks noChangeArrowheads="1"/>
            </p:cNvSpPr>
            <p:nvPr/>
          </p:nvSpPr>
          <p:spPr bwMode="auto">
            <a:xfrm>
              <a:off x="2880" y="206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6459" name="Rectangle 74"/>
            <p:cNvSpPr>
              <a:spLocks noChangeArrowheads="1"/>
            </p:cNvSpPr>
            <p:nvPr/>
          </p:nvSpPr>
          <p:spPr bwMode="auto">
            <a:xfrm>
              <a:off x="2976" y="216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6460" name="Rectangle 75"/>
            <p:cNvSpPr>
              <a:spLocks noChangeArrowheads="1"/>
            </p:cNvSpPr>
            <p:nvPr/>
          </p:nvSpPr>
          <p:spPr bwMode="auto">
            <a:xfrm>
              <a:off x="2976" y="206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6461" name="Rectangle 76"/>
            <p:cNvSpPr>
              <a:spLocks noChangeArrowheads="1"/>
            </p:cNvSpPr>
            <p:nvPr/>
          </p:nvSpPr>
          <p:spPr bwMode="auto">
            <a:xfrm>
              <a:off x="2880" y="216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6462" name="Rectangle 77"/>
            <p:cNvSpPr>
              <a:spLocks noChangeArrowheads="1"/>
            </p:cNvSpPr>
            <p:nvPr/>
          </p:nvSpPr>
          <p:spPr bwMode="auto">
            <a:xfrm>
              <a:off x="2688" y="225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6463" name="Rectangle 78"/>
            <p:cNvSpPr>
              <a:spLocks noChangeArrowheads="1"/>
            </p:cNvSpPr>
            <p:nvPr/>
          </p:nvSpPr>
          <p:spPr bwMode="auto">
            <a:xfrm>
              <a:off x="2784" y="235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6464" name="Rectangle 79"/>
            <p:cNvSpPr>
              <a:spLocks noChangeArrowheads="1"/>
            </p:cNvSpPr>
            <p:nvPr/>
          </p:nvSpPr>
          <p:spPr bwMode="auto">
            <a:xfrm>
              <a:off x="2784" y="225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6465" name="Rectangle 80"/>
            <p:cNvSpPr>
              <a:spLocks noChangeArrowheads="1"/>
            </p:cNvSpPr>
            <p:nvPr/>
          </p:nvSpPr>
          <p:spPr bwMode="auto">
            <a:xfrm>
              <a:off x="2688" y="235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6466" name="Rectangle 81"/>
            <p:cNvSpPr>
              <a:spLocks noChangeArrowheads="1"/>
            </p:cNvSpPr>
            <p:nvPr/>
          </p:nvSpPr>
          <p:spPr bwMode="auto">
            <a:xfrm>
              <a:off x="2880" y="225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6467" name="Rectangle 82"/>
            <p:cNvSpPr>
              <a:spLocks noChangeArrowheads="1"/>
            </p:cNvSpPr>
            <p:nvPr/>
          </p:nvSpPr>
          <p:spPr bwMode="auto">
            <a:xfrm>
              <a:off x="2976" y="235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6468" name="Rectangle 83"/>
            <p:cNvSpPr>
              <a:spLocks noChangeArrowheads="1"/>
            </p:cNvSpPr>
            <p:nvPr/>
          </p:nvSpPr>
          <p:spPr bwMode="auto">
            <a:xfrm>
              <a:off x="2976" y="225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6469" name="Rectangle 84"/>
            <p:cNvSpPr>
              <a:spLocks noChangeArrowheads="1"/>
            </p:cNvSpPr>
            <p:nvPr/>
          </p:nvSpPr>
          <p:spPr bwMode="auto">
            <a:xfrm>
              <a:off x="2880" y="235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6470" name="Rectangle 85"/>
            <p:cNvSpPr>
              <a:spLocks noChangeArrowheads="1"/>
            </p:cNvSpPr>
            <p:nvPr/>
          </p:nvSpPr>
          <p:spPr bwMode="auto">
            <a:xfrm>
              <a:off x="3072" y="206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6471" name="Rectangle 86"/>
            <p:cNvSpPr>
              <a:spLocks noChangeArrowheads="1"/>
            </p:cNvSpPr>
            <p:nvPr/>
          </p:nvSpPr>
          <p:spPr bwMode="auto">
            <a:xfrm>
              <a:off x="3168" y="216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6472" name="Rectangle 87"/>
            <p:cNvSpPr>
              <a:spLocks noChangeArrowheads="1"/>
            </p:cNvSpPr>
            <p:nvPr/>
          </p:nvSpPr>
          <p:spPr bwMode="auto">
            <a:xfrm>
              <a:off x="3168" y="206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6473" name="Rectangle 88"/>
            <p:cNvSpPr>
              <a:spLocks noChangeArrowheads="1"/>
            </p:cNvSpPr>
            <p:nvPr/>
          </p:nvSpPr>
          <p:spPr bwMode="auto">
            <a:xfrm>
              <a:off x="3072" y="216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6474" name="Rectangle 89"/>
            <p:cNvSpPr>
              <a:spLocks noChangeArrowheads="1"/>
            </p:cNvSpPr>
            <p:nvPr/>
          </p:nvSpPr>
          <p:spPr bwMode="auto">
            <a:xfrm>
              <a:off x="3264" y="206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6475" name="Rectangle 90"/>
            <p:cNvSpPr>
              <a:spLocks noChangeArrowheads="1"/>
            </p:cNvSpPr>
            <p:nvPr/>
          </p:nvSpPr>
          <p:spPr bwMode="auto">
            <a:xfrm>
              <a:off x="3360" y="216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6476" name="Rectangle 91"/>
            <p:cNvSpPr>
              <a:spLocks noChangeArrowheads="1"/>
            </p:cNvSpPr>
            <p:nvPr/>
          </p:nvSpPr>
          <p:spPr bwMode="auto">
            <a:xfrm>
              <a:off x="3360" y="206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6477" name="Rectangle 92"/>
            <p:cNvSpPr>
              <a:spLocks noChangeArrowheads="1"/>
            </p:cNvSpPr>
            <p:nvPr/>
          </p:nvSpPr>
          <p:spPr bwMode="auto">
            <a:xfrm>
              <a:off x="3264" y="216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6478" name="Rectangle 93"/>
            <p:cNvSpPr>
              <a:spLocks noChangeArrowheads="1"/>
            </p:cNvSpPr>
            <p:nvPr/>
          </p:nvSpPr>
          <p:spPr bwMode="auto">
            <a:xfrm>
              <a:off x="3072" y="225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6479" name="Rectangle 94"/>
            <p:cNvSpPr>
              <a:spLocks noChangeArrowheads="1"/>
            </p:cNvSpPr>
            <p:nvPr/>
          </p:nvSpPr>
          <p:spPr bwMode="auto">
            <a:xfrm>
              <a:off x="3168" y="235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6480" name="Rectangle 95"/>
            <p:cNvSpPr>
              <a:spLocks noChangeArrowheads="1"/>
            </p:cNvSpPr>
            <p:nvPr/>
          </p:nvSpPr>
          <p:spPr bwMode="auto">
            <a:xfrm>
              <a:off x="3168" y="225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6481" name="Rectangle 96"/>
            <p:cNvSpPr>
              <a:spLocks noChangeArrowheads="1"/>
            </p:cNvSpPr>
            <p:nvPr/>
          </p:nvSpPr>
          <p:spPr bwMode="auto">
            <a:xfrm>
              <a:off x="3072" y="235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6482" name="Rectangle 97"/>
            <p:cNvSpPr>
              <a:spLocks noChangeArrowheads="1"/>
            </p:cNvSpPr>
            <p:nvPr/>
          </p:nvSpPr>
          <p:spPr bwMode="auto">
            <a:xfrm>
              <a:off x="3264" y="225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6483" name="Rectangle 98"/>
            <p:cNvSpPr>
              <a:spLocks noChangeArrowheads="1"/>
            </p:cNvSpPr>
            <p:nvPr/>
          </p:nvSpPr>
          <p:spPr bwMode="auto">
            <a:xfrm>
              <a:off x="3360" y="235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6484" name="Rectangle 99"/>
            <p:cNvSpPr>
              <a:spLocks noChangeArrowheads="1"/>
            </p:cNvSpPr>
            <p:nvPr/>
          </p:nvSpPr>
          <p:spPr bwMode="auto">
            <a:xfrm>
              <a:off x="3360" y="225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6485" name="Rectangle 100"/>
            <p:cNvSpPr>
              <a:spLocks noChangeArrowheads="1"/>
            </p:cNvSpPr>
            <p:nvPr/>
          </p:nvSpPr>
          <p:spPr bwMode="auto">
            <a:xfrm>
              <a:off x="3264" y="235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6486" name="Rectangle 101"/>
            <p:cNvSpPr>
              <a:spLocks noChangeArrowheads="1"/>
            </p:cNvSpPr>
            <p:nvPr/>
          </p:nvSpPr>
          <p:spPr bwMode="auto">
            <a:xfrm>
              <a:off x="2688" y="244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6487" name="Rectangle 102"/>
            <p:cNvSpPr>
              <a:spLocks noChangeArrowheads="1"/>
            </p:cNvSpPr>
            <p:nvPr/>
          </p:nvSpPr>
          <p:spPr bwMode="auto">
            <a:xfrm>
              <a:off x="2784" y="254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6488" name="Rectangle 103"/>
            <p:cNvSpPr>
              <a:spLocks noChangeArrowheads="1"/>
            </p:cNvSpPr>
            <p:nvPr/>
          </p:nvSpPr>
          <p:spPr bwMode="auto">
            <a:xfrm>
              <a:off x="2784" y="244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6489" name="Rectangle 104"/>
            <p:cNvSpPr>
              <a:spLocks noChangeArrowheads="1"/>
            </p:cNvSpPr>
            <p:nvPr/>
          </p:nvSpPr>
          <p:spPr bwMode="auto">
            <a:xfrm>
              <a:off x="2688" y="254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6490" name="Rectangle 105"/>
            <p:cNvSpPr>
              <a:spLocks noChangeArrowheads="1"/>
            </p:cNvSpPr>
            <p:nvPr/>
          </p:nvSpPr>
          <p:spPr bwMode="auto">
            <a:xfrm>
              <a:off x="2880" y="244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6491" name="Rectangle 106"/>
            <p:cNvSpPr>
              <a:spLocks noChangeArrowheads="1"/>
            </p:cNvSpPr>
            <p:nvPr/>
          </p:nvSpPr>
          <p:spPr bwMode="auto">
            <a:xfrm>
              <a:off x="2976" y="254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6492" name="Rectangle 107"/>
            <p:cNvSpPr>
              <a:spLocks noChangeArrowheads="1"/>
            </p:cNvSpPr>
            <p:nvPr/>
          </p:nvSpPr>
          <p:spPr bwMode="auto">
            <a:xfrm>
              <a:off x="2976" y="244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6493" name="Rectangle 108"/>
            <p:cNvSpPr>
              <a:spLocks noChangeArrowheads="1"/>
            </p:cNvSpPr>
            <p:nvPr/>
          </p:nvSpPr>
          <p:spPr bwMode="auto">
            <a:xfrm>
              <a:off x="2880" y="254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6494" name="Rectangle 109"/>
            <p:cNvSpPr>
              <a:spLocks noChangeArrowheads="1"/>
            </p:cNvSpPr>
            <p:nvPr/>
          </p:nvSpPr>
          <p:spPr bwMode="auto">
            <a:xfrm>
              <a:off x="2688" y="264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6495" name="Rectangle 110"/>
            <p:cNvSpPr>
              <a:spLocks noChangeArrowheads="1"/>
            </p:cNvSpPr>
            <p:nvPr/>
          </p:nvSpPr>
          <p:spPr bwMode="auto">
            <a:xfrm>
              <a:off x="2784" y="273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6496" name="Rectangle 111"/>
            <p:cNvSpPr>
              <a:spLocks noChangeArrowheads="1"/>
            </p:cNvSpPr>
            <p:nvPr/>
          </p:nvSpPr>
          <p:spPr bwMode="auto">
            <a:xfrm>
              <a:off x="2784" y="264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6497" name="Rectangle 112"/>
            <p:cNvSpPr>
              <a:spLocks noChangeArrowheads="1"/>
            </p:cNvSpPr>
            <p:nvPr/>
          </p:nvSpPr>
          <p:spPr bwMode="auto">
            <a:xfrm>
              <a:off x="2688" y="273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6498" name="Rectangle 113"/>
            <p:cNvSpPr>
              <a:spLocks noChangeArrowheads="1"/>
            </p:cNvSpPr>
            <p:nvPr/>
          </p:nvSpPr>
          <p:spPr bwMode="auto">
            <a:xfrm>
              <a:off x="2880" y="264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6499" name="Rectangle 114"/>
            <p:cNvSpPr>
              <a:spLocks noChangeArrowheads="1"/>
            </p:cNvSpPr>
            <p:nvPr/>
          </p:nvSpPr>
          <p:spPr bwMode="auto">
            <a:xfrm>
              <a:off x="2976" y="273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6500" name="Rectangle 115"/>
            <p:cNvSpPr>
              <a:spLocks noChangeArrowheads="1"/>
            </p:cNvSpPr>
            <p:nvPr/>
          </p:nvSpPr>
          <p:spPr bwMode="auto">
            <a:xfrm>
              <a:off x="2976" y="264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6501" name="Rectangle 116"/>
            <p:cNvSpPr>
              <a:spLocks noChangeArrowheads="1"/>
            </p:cNvSpPr>
            <p:nvPr/>
          </p:nvSpPr>
          <p:spPr bwMode="auto">
            <a:xfrm>
              <a:off x="2880" y="273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6502" name="Rectangle 117"/>
            <p:cNvSpPr>
              <a:spLocks noChangeArrowheads="1"/>
            </p:cNvSpPr>
            <p:nvPr/>
          </p:nvSpPr>
          <p:spPr bwMode="auto">
            <a:xfrm>
              <a:off x="3072" y="244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6503" name="Rectangle 118"/>
            <p:cNvSpPr>
              <a:spLocks noChangeArrowheads="1"/>
            </p:cNvSpPr>
            <p:nvPr/>
          </p:nvSpPr>
          <p:spPr bwMode="auto">
            <a:xfrm>
              <a:off x="3168" y="254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6504" name="Rectangle 119"/>
            <p:cNvSpPr>
              <a:spLocks noChangeArrowheads="1"/>
            </p:cNvSpPr>
            <p:nvPr/>
          </p:nvSpPr>
          <p:spPr bwMode="auto">
            <a:xfrm>
              <a:off x="3168" y="244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6505" name="Rectangle 120"/>
            <p:cNvSpPr>
              <a:spLocks noChangeArrowheads="1"/>
            </p:cNvSpPr>
            <p:nvPr/>
          </p:nvSpPr>
          <p:spPr bwMode="auto">
            <a:xfrm>
              <a:off x="3072" y="254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6506" name="Rectangle 121"/>
            <p:cNvSpPr>
              <a:spLocks noChangeArrowheads="1"/>
            </p:cNvSpPr>
            <p:nvPr/>
          </p:nvSpPr>
          <p:spPr bwMode="auto">
            <a:xfrm>
              <a:off x="3264" y="244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6507" name="Rectangle 122"/>
            <p:cNvSpPr>
              <a:spLocks noChangeArrowheads="1"/>
            </p:cNvSpPr>
            <p:nvPr/>
          </p:nvSpPr>
          <p:spPr bwMode="auto">
            <a:xfrm>
              <a:off x="3360" y="254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6508" name="Rectangle 123"/>
            <p:cNvSpPr>
              <a:spLocks noChangeArrowheads="1"/>
            </p:cNvSpPr>
            <p:nvPr/>
          </p:nvSpPr>
          <p:spPr bwMode="auto">
            <a:xfrm>
              <a:off x="3360" y="244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6509" name="Rectangle 124"/>
            <p:cNvSpPr>
              <a:spLocks noChangeArrowheads="1"/>
            </p:cNvSpPr>
            <p:nvPr/>
          </p:nvSpPr>
          <p:spPr bwMode="auto">
            <a:xfrm>
              <a:off x="3264" y="254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6510" name="Rectangle 125"/>
            <p:cNvSpPr>
              <a:spLocks noChangeArrowheads="1"/>
            </p:cNvSpPr>
            <p:nvPr/>
          </p:nvSpPr>
          <p:spPr bwMode="auto">
            <a:xfrm>
              <a:off x="3072" y="264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6511" name="Rectangle 126"/>
            <p:cNvSpPr>
              <a:spLocks noChangeArrowheads="1"/>
            </p:cNvSpPr>
            <p:nvPr/>
          </p:nvSpPr>
          <p:spPr bwMode="auto">
            <a:xfrm>
              <a:off x="3168" y="273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6512" name="Rectangle 127"/>
            <p:cNvSpPr>
              <a:spLocks noChangeArrowheads="1"/>
            </p:cNvSpPr>
            <p:nvPr/>
          </p:nvSpPr>
          <p:spPr bwMode="auto">
            <a:xfrm>
              <a:off x="3168" y="264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6513" name="Rectangle 128"/>
            <p:cNvSpPr>
              <a:spLocks noChangeArrowheads="1"/>
            </p:cNvSpPr>
            <p:nvPr/>
          </p:nvSpPr>
          <p:spPr bwMode="auto">
            <a:xfrm>
              <a:off x="3072" y="273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6514" name="Rectangle 129"/>
            <p:cNvSpPr>
              <a:spLocks noChangeArrowheads="1"/>
            </p:cNvSpPr>
            <p:nvPr/>
          </p:nvSpPr>
          <p:spPr bwMode="auto">
            <a:xfrm>
              <a:off x="3264" y="264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6515" name="Rectangle 130"/>
            <p:cNvSpPr>
              <a:spLocks noChangeArrowheads="1"/>
            </p:cNvSpPr>
            <p:nvPr/>
          </p:nvSpPr>
          <p:spPr bwMode="auto">
            <a:xfrm>
              <a:off x="3360" y="273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6516" name="Rectangle 131"/>
            <p:cNvSpPr>
              <a:spLocks noChangeArrowheads="1"/>
            </p:cNvSpPr>
            <p:nvPr/>
          </p:nvSpPr>
          <p:spPr bwMode="auto">
            <a:xfrm>
              <a:off x="3360" y="264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6517" name="Rectangle 132"/>
            <p:cNvSpPr>
              <a:spLocks noChangeArrowheads="1"/>
            </p:cNvSpPr>
            <p:nvPr/>
          </p:nvSpPr>
          <p:spPr bwMode="auto">
            <a:xfrm>
              <a:off x="3264" y="273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6518" name="Rectangle 133"/>
            <p:cNvSpPr>
              <a:spLocks noChangeArrowheads="1"/>
            </p:cNvSpPr>
            <p:nvPr/>
          </p:nvSpPr>
          <p:spPr bwMode="auto">
            <a:xfrm>
              <a:off x="1920" y="283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6519" name="Rectangle 134"/>
            <p:cNvSpPr>
              <a:spLocks noChangeArrowheads="1"/>
            </p:cNvSpPr>
            <p:nvPr/>
          </p:nvSpPr>
          <p:spPr bwMode="auto">
            <a:xfrm>
              <a:off x="2016" y="292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6520" name="Rectangle 135"/>
            <p:cNvSpPr>
              <a:spLocks noChangeArrowheads="1"/>
            </p:cNvSpPr>
            <p:nvPr/>
          </p:nvSpPr>
          <p:spPr bwMode="auto">
            <a:xfrm>
              <a:off x="2016" y="283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6521" name="Rectangle 136"/>
            <p:cNvSpPr>
              <a:spLocks noChangeArrowheads="1"/>
            </p:cNvSpPr>
            <p:nvPr/>
          </p:nvSpPr>
          <p:spPr bwMode="auto">
            <a:xfrm>
              <a:off x="1920" y="292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6522" name="Rectangle 137"/>
            <p:cNvSpPr>
              <a:spLocks noChangeArrowheads="1"/>
            </p:cNvSpPr>
            <p:nvPr/>
          </p:nvSpPr>
          <p:spPr bwMode="auto">
            <a:xfrm>
              <a:off x="2112" y="283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6523" name="Rectangle 138"/>
            <p:cNvSpPr>
              <a:spLocks noChangeArrowheads="1"/>
            </p:cNvSpPr>
            <p:nvPr/>
          </p:nvSpPr>
          <p:spPr bwMode="auto">
            <a:xfrm>
              <a:off x="2208" y="292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6524" name="Rectangle 139"/>
            <p:cNvSpPr>
              <a:spLocks noChangeArrowheads="1"/>
            </p:cNvSpPr>
            <p:nvPr/>
          </p:nvSpPr>
          <p:spPr bwMode="auto">
            <a:xfrm>
              <a:off x="2208" y="283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6525" name="Rectangle 140"/>
            <p:cNvSpPr>
              <a:spLocks noChangeArrowheads="1"/>
            </p:cNvSpPr>
            <p:nvPr/>
          </p:nvSpPr>
          <p:spPr bwMode="auto">
            <a:xfrm>
              <a:off x="2112" y="292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6526" name="Rectangle 141"/>
            <p:cNvSpPr>
              <a:spLocks noChangeArrowheads="1"/>
            </p:cNvSpPr>
            <p:nvPr/>
          </p:nvSpPr>
          <p:spPr bwMode="auto">
            <a:xfrm>
              <a:off x="1920" y="302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6527" name="Rectangle 142"/>
            <p:cNvSpPr>
              <a:spLocks noChangeArrowheads="1"/>
            </p:cNvSpPr>
            <p:nvPr/>
          </p:nvSpPr>
          <p:spPr bwMode="auto">
            <a:xfrm>
              <a:off x="2016" y="312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6528" name="Rectangle 143"/>
            <p:cNvSpPr>
              <a:spLocks noChangeArrowheads="1"/>
            </p:cNvSpPr>
            <p:nvPr/>
          </p:nvSpPr>
          <p:spPr bwMode="auto">
            <a:xfrm>
              <a:off x="2016" y="302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6529" name="Rectangle 144"/>
            <p:cNvSpPr>
              <a:spLocks noChangeArrowheads="1"/>
            </p:cNvSpPr>
            <p:nvPr/>
          </p:nvSpPr>
          <p:spPr bwMode="auto">
            <a:xfrm>
              <a:off x="1920" y="312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6530" name="Rectangle 145"/>
            <p:cNvSpPr>
              <a:spLocks noChangeArrowheads="1"/>
            </p:cNvSpPr>
            <p:nvPr/>
          </p:nvSpPr>
          <p:spPr bwMode="auto">
            <a:xfrm>
              <a:off x="2112" y="302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6531" name="Rectangle 146"/>
            <p:cNvSpPr>
              <a:spLocks noChangeArrowheads="1"/>
            </p:cNvSpPr>
            <p:nvPr/>
          </p:nvSpPr>
          <p:spPr bwMode="auto">
            <a:xfrm>
              <a:off x="2208" y="312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6532" name="Rectangle 147"/>
            <p:cNvSpPr>
              <a:spLocks noChangeArrowheads="1"/>
            </p:cNvSpPr>
            <p:nvPr/>
          </p:nvSpPr>
          <p:spPr bwMode="auto">
            <a:xfrm>
              <a:off x="2208" y="302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6533" name="Rectangle 148"/>
            <p:cNvSpPr>
              <a:spLocks noChangeArrowheads="1"/>
            </p:cNvSpPr>
            <p:nvPr/>
          </p:nvSpPr>
          <p:spPr bwMode="auto">
            <a:xfrm>
              <a:off x="2112" y="312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6534" name="Rectangle 149"/>
            <p:cNvSpPr>
              <a:spLocks noChangeArrowheads="1"/>
            </p:cNvSpPr>
            <p:nvPr/>
          </p:nvSpPr>
          <p:spPr bwMode="auto">
            <a:xfrm>
              <a:off x="2304" y="283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6535" name="Rectangle 150"/>
            <p:cNvSpPr>
              <a:spLocks noChangeArrowheads="1"/>
            </p:cNvSpPr>
            <p:nvPr/>
          </p:nvSpPr>
          <p:spPr bwMode="auto">
            <a:xfrm>
              <a:off x="2400" y="292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6536" name="Rectangle 151"/>
            <p:cNvSpPr>
              <a:spLocks noChangeArrowheads="1"/>
            </p:cNvSpPr>
            <p:nvPr/>
          </p:nvSpPr>
          <p:spPr bwMode="auto">
            <a:xfrm>
              <a:off x="2400" y="283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6537" name="Rectangle 152"/>
            <p:cNvSpPr>
              <a:spLocks noChangeArrowheads="1"/>
            </p:cNvSpPr>
            <p:nvPr/>
          </p:nvSpPr>
          <p:spPr bwMode="auto">
            <a:xfrm>
              <a:off x="2304" y="292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6538" name="Rectangle 153"/>
            <p:cNvSpPr>
              <a:spLocks noChangeArrowheads="1"/>
            </p:cNvSpPr>
            <p:nvPr/>
          </p:nvSpPr>
          <p:spPr bwMode="auto">
            <a:xfrm>
              <a:off x="2496" y="283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6539" name="Rectangle 154"/>
            <p:cNvSpPr>
              <a:spLocks noChangeArrowheads="1"/>
            </p:cNvSpPr>
            <p:nvPr/>
          </p:nvSpPr>
          <p:spPr bwMode="auto">
            <a:xfrm>
              <a:off x="2592" y="292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6540" name="Rectangle 155"/>
            <p:cNvSpPr>
              <a:spLocks noChangeArrowheads="1"/>
            </p:cNvSpPr>
            <p:nvPr/>
          </p:nvSpPr>
          <p:spPr bwMode="auto">
            <a:xfrm>
              <a:off x="2592" y="283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6541" name="Rectangle 156"/>
            <p:cNvSpPr>
              <a:spLocks noChangeArrowheads="1"/>
            </p:cNvSpPr>
            <p:nvPr/>
          </p:nvSpPr>
          <p:spPr bwMode="auto">
            <a:xfrm>
              <a:off x="2496" y="292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6542" name="Rectangle 157"/>
            <p:cNvSpPr>
              <a:spLocks noChangeArrowheads="1"/>
            </p:cNvSpPr>
            <p:nvPr/>
          </p:nvSpPr>
          <p:spPr bwMode="auto">
            <a:xfrm>
              <a:off x="2304" y="302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6543" name="Rectangle 158"/>
            <p:cNvSpPr>
              <a:spLocks noChangeArrowheads="1"/>
            </p:cNvSpPr>
            <p:nvPr/>
          </p:nvSpPr>
          <p:spPr bwMode="auto">
            <a:xfrm>
              <a:off x="2400" y="312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6544" name="Rectangle 159"/>
            <p:cNvSpPr>
              <a:spLocks noChangeArrowheads="1"/>
            </p:cNvSpPr>
            <p:nvPr/>
          </p:nvSpPr>
          <p:spPr bwMode="auto">
            <a:xfrm>
              <a:off x="2400" y="302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6545" name="Rectangle 160"/>
            <p:cNvSpPr>
              <a:spLocks noChangeArrowheads="1"/>
            </p:cNvSpPr>
            <p:nvPr/>
          </p:nvSpPr>
          <p:spPr bwMode="auto">
            <a:xfrm>
              <a:off x="2304" y="312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6546" name="Rectangle 161"/>
            <p:cNvSpPr>
              <a:spLocks noChangeArrowheads="1"/>
            </p:cNvSpPr>
            <p:nvPr/>
          </p:nvSpPr>
          <p:spPr bwMode="auto">
            <a:xfrm>
              <a:off x="2496" y="302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6547" name="Rectangle 162"/>
            <p:cNvSpPr>
              <a:spLocks noChangeArrowheads="1"/>
            </p:cNvSpPr>
            <p:nvPr/>
          </p:nvSpPr>
          <p:spPr bwMode="auto">
            <a:xfrm>
              <a:off x="2592" y="312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6548" name="Rectangle 163"/>
            <p:cNvSpPr>
              <a:spLocks noChangeArrowheads="1"/>
            </p:cNvSpPr>
            <p:nvPr/>
          </p:nvSpPr>
          <p:spPr bwMode="auto">
            <a:xfrm>
              <a:off x="2592" y="302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6549" name="Rectangle 164"/>
            <p:cNvSpPr>
              <a:spLocks noChangeArrowheads="1"/>
            </p:cNvSpPr>
            <p:nvPr/>
          </p:nvSpPr>
          <p:spPr bwMode="auto">
            <a:xfrm>
              <a:off x="2496" y="312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6550" name="Rectangle 165"/>
            <p:cNvSpPr>
              <a:spLocks noChangeArrowheads="1"/>
            </p:cNvSpPr>
            <p:nvPr/>
          </p:nvSpPr>
          <p:spPr bwMode="auto">
            <a:xfrm>
              <a:off x="1920" y="321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6551" name="Rectangle 166"/>
            <p:cNvSpPr>
              <a:spLocks noChangeArrowheads="1"/>
            </p:cNvSpPr>
            <p:nvPr/>
          </p:nvSpPr>
          <p:spPr bwMode="auto">
            <a:xfrm>
              <a:off x="2016" y="331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6552" name="Rectangle 167"/>
            <p:cNvSpPr>
              <a:spLocks noChangeArrowheads="1"/>
            </p:cNvSpPr>
            <p:nvPr/>
          </p:nvSpPr>
          <p:spPr bwMode="auto">
            <a:xfrm>
              <a:off x="2016" y="321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6553" name="Rectangle 168"/>
            <p:cNvSpPr>
              <a:spLocks noChangeArrowheads="1"/>
            </p:cNvSpPr>
            <p:nvPr/>
          </p:nvSpPr>
          <p:spPr bwMode="auto">
            <a:xfrm>
              <a:off x="1920" y="331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6554" name="Rectangle 169"/>
            <p:cNvSpPr>
              <a:spLocks noChangeArrowheads="1"/>
            </p:cNvSpPr>
            <p:nvPr/>
          </p:nvSpPr>
          <p:spPr bwMode="auto">
            <a:xfrm>
              <a:off x="2112" y="321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6555" name="Rectangle 170"/>
            <p:cNvSpPr>
              <a:spLocks noChangeArrowheads="1"/>
            </p:cNvSpPr>
            <p:nvPr/>
          </p:nvSpPr>
          <p:spPr bwMode="auto">
            <a:xfrm>
              <a:off x="2208" y="331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6556" name="Rectangle 171"/>
            <p:cNvSpPr>
              <a:spLocks noChangeArrowheads="1"/>
            </p:cNvSpPr>
            <p:nvPr/>
          </p:nvSpPr>
          <p:spPr bwMode="auto">
            <a:xfrm>
              <a:off x="2208" y="321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6557" name="Rectangle 172"/>
            <p:cNvSpPr>
              <a:spLocks noChangeArrowheads="1"/>
            </p:cNvSpPr>
            <p:nvPr/>
          </p:nvSpPr>
          <p:spPr bwMode="auto">
            <a:xfrm>
              <a:off x="2112" y="331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6558" name="Rectangle 173"/>
            <p:cNvSpPr>
              <a:spLocks noChangeArrowheads="1"/>
            </p:cNvSpPr>
            <p:nvPr/>
          </p:nvSpPr>
          <p:spPr bwMode="auto">
            <a:xfrm>
              <a:off x="1920" y="340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6559" name="Rectangle 174"/>
            <p:cNvSpPr>
              <a:spLocks noChangeArrowheads="1"/>
            </p:cNvSpPr>
            <p:nvPr/>
          </p:nvSpPr>
          <p:spPr bwMode="auto">
            <a:xfrm>
              <a:off x="2016" y="350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6560" name="Rectangle 175"/>
            <p:cNvSpPr>
              <a:spLocks noChangeArrowheads="1"/>
            </p:cNvSpPr>
            <p:nvPr/>
          </p:nvSpPr>
          <p:spPr bwMode="auto">
            <a:xfrm>
              <a:off x="2016" y="340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6561" name="Rectangle 176"/>
            <p:cNvSpPr>
              <a:spLocks noChangeArrowheads="1"/>
            </p:cNvSpPr>
            <p:nvPr/>
          </p:nvSpPr>
          <p:spPr bwMode="auto">
            <a:xfrm>
              <a:off x="1920" y="350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6562" name="Rectangle 177"/>
            <p:cNvSpPr>
              <a:spLocks noChangeArrowheads="1"/>
            </p:cNvSpPr>
            <p:nvPr/>
          </p:nvSpPr>
          <p:spPr bwMode="auto">
            <a:xfrm>
              <a:off x="2112" y="340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6563" name="Rectangle 178"/>
            <p:cNvSpPr>
              <a:spLocks noChangeArrowheads="1"/>
            </p:cNvSpPr>
            <p:nvPr/>
          </p:nvSpPr>
          <p:spPr bwMode="auto">
            <a:xfrm>
              <a:off x="2208" y="350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6564" name="Rectangle 179"/>
            <p:cNvSpPr>
              <a:spLocks noChangeArrowheads="1"/>
            </p:cNvSpPr>
            <p:nvPr/>
          </p:nvSpPr>
          <p:spPr bwMode="auto">
            <a:xfrm>
              <a:off x="2208" y="340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6565" name="Rectangle 180"/>
            <p:cNvSpPr>
              <a:spLocks noChangeArrowheads="1"/>
            </p:cNvSpPr>
            <p:nvPr/>
          </p:nvSpPr>
          <p:spPr bwMode="auto">
            <a:xfrm>
              <a:off x="2112" y="350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6566" name="Rectangle 181"/>
            <p:cNvSpPr>
              <a:spLocks noChangeArrowheads="1"/>
            </p:cNvSpPr>
            <p:nvPr/>
          </p:nvSpPr>
          <p:spPr bwMode="auto">
            <a:xfrm>
              <a:off x="2304" y="321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6567" name="Rectangle 182"/>
            <p:cNvSpPr>
              <a:spLocks noChangeArrowheads="1"/>
            </p:cNvSpPr>
            <p:nvPr/>
          </p:nvSpPr>
          <p:spPr bwMode="auto">
            <a:xfrm>
              <a:off x="2400" y="331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6568" name="Rectangle 183"/>
            <p:cNvSpPr>
              <a:spLocks noChangeArrowheads="1"/>
            </p:cNvSpPr>
            <p:nvPr/>
          </p:nvSpPr>
          <p:spPr bwMode="auto">
            <a:xfrm>
              <a:off x="2400" y="321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6569" name="Rectangle 184"/>
            <p:cNvSpPr>
              <a:spLocks noChangeArrowheads="1"/>
            </p:cNvSpPr>
            <p:nvPr/>
          </p:nvSpPr>
          <p:spPr bwMode="auto">
            <a:xfrm>
              <a:off x="2304" y="331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6570" name="Rectangle 185"/>
            <p:cNvSpPr>
              <a:spLocks noChangeArrowheads="1"/>
            </p:cNvSpPr>
            <p:nvPr/>
          </p:nvSpPr>
          <p:spPr bwMode="auto">
            <a:xfrm>
              <a:off x="2496" y="321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6571" name="Rectangle 186"/>
            <p:cNvSpPr>
              <a:spLocks noChangeArrowheads="1"/>
            </p:cNvSpPr>
            <p:nvPr/>
          </p:nvSpPr>
          <p:spPr bwMode="auto">
            <a:xfrm>
              <a:off x="2592" y="331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6572" name="Rectangle 187"/>
            <p:cNvSpPr>
              <a:spLocks noChangeArrowheads="1"/>
            </p:cNvSpPr>
            <p:nvPr/>
          </p:nvSpPr>
          <p:spPr bwMode="auto">
            <a:xfrm>
              <a:off x="2592" y="321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6573" name="Rectangle 188"/>
            <p:cNvSpPr>
              <a:spLocks noChangeArrowheads="1"/>
            </p:cNvSpPr>
            <p:nvPr/>
          </p:nvSpPr>
          <p:spPr bwMode="auto">
            <a:xfrm>
              <a:off x="2496" y="331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6574" name="Rectangle 189"/>
            <p:cNvSpPr>
              <a:spLocks noChangeArrowheads="1"/>
            </p:cNvSpPr>
            <p:nvPr/>
          </p:nvSpPr>
          <p:spPr bwMode="auto">
            <a:xfrm>
              <a:off x="2304" y="340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6575" name="Rectangle 190"/>
            <p:cNvSpPr>
              <a:spLocks noChangeArrowheads="1"/>
            </p:cNvSpPr>
            <p:nvPr/>
          </p:nvSpPr>
          <p:spPr bwMode="auto">
            <a:xfrm>
              <a:off x="2400" y="350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6576" name="Rectangle 191"/>
            <p:cNvSpPr>
              <a:spLocks noChangeArrowheads="1"/>
            </p:cNvSpPr>
            <p:nvPr/>
          </p:nvSpPr>
          <p:spPr bwMode="auto">
            <a:xfrm>
              <a:off x="2400" y="340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6577" name="Rectangle 192"/>
            <p:cNvSpPr>
              <a:spLocks noChangeArrowheads="1"/>
            </p:cNvSpPr>
            <p:nvPr/>
          </p:nvSpPr>
          <p:spPr bwMode="auto">
            <a:xfrm>
              <a:off x="2304" y="350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6578" name="Rectangle 193"/>
            <p:cNvSpPr>
              <a:spLocks noChangeArrowheads="1"/>
            </p:cNvSpPr>
            <p:nvPr/>
          </p:nvSpPr>
          <p:spPr bwMode="auto">
            <a:xfrm>
              <a:off x="2496" y="340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6579" name="Rectangle 194"/>
            <p:cNvSpPr>
              <a:spLocks noChangeArrowheads="1"/>
            </p:cNvSpPr>
            <p:nvPr/>
          </p:nvSpPr>
          <p:spPr bwMode="auto">
            <a:xfrm>
              <a:off x="2592" y="350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6580" name="Rectangle 195"/>
            <p:cNvSpPr>
              <a:spLocks noChangeArrowheads="1"/>
            </p:cNvSpPr>
            <p:nvPr/>
          </p:nvSpPr>
          <p:spPr bwMode="auto">
            <a:xfrm>
              <a:off x="2592" y="340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6581" name="Rectangle 196"/>
            <p:cNvSpPr>
              <a:spLocks noChangeArrowheads="1"/>
            </p:cNvSpPr>
            <p:nvPr/>
          </p:nvSpPr>
          <p:spPr bwMode="auto">
            <a:xfrm>
              <a:off x="2496" y="350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6582" name="Rectangle 197"/>
            <p:cNvSpPr>
              <a:spLocks noChangeArrowheads="1"/>
            </p:cNvSpPr>
            <p:nvPr/>
          </p:nvSpPr>
          <p:spPr bwMode="auto">
            <a:xfrm>
              <a:off x="2688" y="283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6583" name="Rectangle 198"/>
            <p:cNvSpPr>
              <a:spLocks noChangeArrowheads="1"/>
            </p:cNvSpPr>
            <p:nvPr/>
          </p:nvSpPr>
          <p:spPr bwMode="auto">
            <a:xfrm>
              <a:off x="2784" y="292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6584" name="Rectangle 199"/>
            <p:cNvSpPr>
              <a:spLocks noChangeArrowheads="1"/>
            </p:cNvSpPr>
            <p:nvPr/>
          </p:nvSpPr>
          <p:spPr bwMode="auto">
            <a:xfrm>
              <a:off x="2784" y="283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6585" name="Rectangle 200"/>
            <p:cNvSpPr>
              <a:spLocks noChangeArrowheads="1"/>
            </p:cNvSpPr>
            <p:nvPr/>
          </p:nvSpPr>
          <p:spPr bwMode="auto">
            <a:xfrm>
              <a:off x="2688" y="292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6586" name="Rectangle 201"/>
            <p:cNvSpPr>
              <a:spLocks noChangeArrowheads="1"/>
            </p:cNvSpPr>
            <p:nvPr/>
          </p:nvSpPr>
          <p:spPr bwMode="auto">
            <a:xfrm>
              <a:off x="2880" y="283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6587" name="Rectangle 202"/>
            <p:cNvSpPr>
              <a:spLocks noChangeArrowheads="1"/>
            </p:cNvSpPr>
            <p:nvPr/>
          </p:nvSpPr>
          <p:spPr bwMode="auto">
            <a:xfrm>
              <a:off x="2976" y="292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6588" name="Rectangle 203"/>
            <p:cNvSpPr>
              <a:spLocks noChangeArrowheads="1"/>
            </p:cNvSpPr>
            <p:nvPr/>
          </p:nvSpPr>
          <p:spPr bwMode="auto">
            <a:xfrm>
              <a:off x="2976" y="283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6589" name="Rectangle 204"/>
            <p:cNvSpPr>
              <a:spLocks noChangeArrowheads="1"/>
            </p:cNvSpPr>
            <p:nvPr/>
          </p:nvSpPr>
          <p:spPr bwMode="auto">
            <a:xfrm>
              <a:off x="2880" y="292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6590" name="Rectangle 205"/>
            <p:cNvSpPr>
              <a:spLocks noChangeArrowheads="1"/>
            </p:cNvSpPr>
            <p:nvPr/>
          </p:nvSpPr>
          <p:spPr bwMode="auto">
            <a:xfrm>
              <a:off x="2688" y="302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6591" name="Rectangle 206"/>
            <p:cNvSpPr>
              <a:spLocks noChangeArrowheads="1"/>
            </p:cNvSpPr>
            <p:nvPr/>
          </p:nvSpPr>
          <p:spPr bwMode="auto">
            <a:xfrm>
              <a:off x="2784" y="312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6592" name="Rectangle 207"/>
            <p:cNvSpPr>
              <a:spLocks noChangeArrowheads="1"/>
            </p:cNvSpPr>
            <p:nvPr/>
          </p:nvSpPr>
          <p:spPr bwMode="auto">
            <a:xfrm>
              <a:off x="2784" y="302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6593" name="Rectangle 208"/>
            <p:cNvSpPr>
              <a:spLocks noChangeArrowheads="1"/>
            </p:cNvSpPr>
            <p:nvPr/>
          </p:nvSpPr>
          <p:spPr bwMode="auto">
            <a:xfrm>
              <a:off x="2688" y="312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6594" name="Rectangle 209"/>
            <p:cNvSpPr>
              <a:spLocks noChangeArrowheads="1"/>
            </p:cNvSpPr>
            <p:nvPr/>
          </p:nvSpPr>
          <p:spPr bwMode="auto">
            <a:xfrm>
              <a:off x="2880" y="302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6595" name="Rectangle 210"/>
            <p:cNvSpPr>
              <a:spLocks noChangeArrowheads="1"/>
            </p:cNvSpPr>
            <p:nvPr/>
          </p:nvSpPr>
          <p:spPr bwMode="auto">
            <a:xfrm>
              <a:off x="2976" y="312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6596" name="Rectangle 211"/>
            <p:cNvSpPr>
              <a:spLocks noChangeArrowheads="1"/>
            </p:cNvSpPr>
            <p:nvPr/>
          </p:nvSpPr>
          <p:spPr bwMode="auto">
            <a:xfrm>
              <a:off x="2976" y="302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6597" name="Rectangle 212"/>
            <p:cNvSpPr>
              <a:spLocks noChangeArrowheads="1"/>
            </p:cNvSpPr>
            <p:nvPr/>
          </p:nvSpPr>
          <p:spPr bwMode="auto">
            <a:xfrm>
              <a:off x="2880" y="312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6598" name="Rectangle 213"/>
            <p:cNvSpPr>
              <a:spLocks noChangeArrowheads="1"/>
            </p:cNvSpPr>
            <p:nvPr/>
          </p:nvSpPr>
          <p:spPr bwMode="auto">
            <a:xfrm>
              <a:off x="3072" y="283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6599" name="Rectangle 214"/>
            <p:cNvSpPr>
              <a:spLocks noChangeArrowheads="1"/>
            </p:cNvSpPr>
            <p:nvPr/>
          </p:nvSpPr>
          <p:spPr bwMode="auto">
            <a:xfrm>
              <a:off x="3168" y="292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6600" name="Rectangle 215"/>
            <p:cNvSpPr>
              <a:spLocks noChangeArrowheads="1"/>
            </p:cNvSpPr>
            <p:nvPr/>
          </p:nvSpPr>
          <p:spPr bwMode="auto">
            <a:xfrm>
              <a:off x="3168" y="283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6601" name="Rectangle 216"/>
            <p:cNvSpPr>
              <a:spLocks noChangeArrowheads="1"/>
            </p:cNvSpPr>
            <p:nvPr/>
          </p:nvSpPr>
          <p:spPr bwMode="auto">
            <a:xfrm>
              <a:off x="3072" y="292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6602" name="Rectangle 217"/>
            <p:cNvSpPr>
              <a:spLocks noChangeArrowheads="1"/>
            </p:cNvSpPr>
            <p:nvPr/>
          </p:nvSpPr>
          <p:spPr bwMode="auto">
            <a:xfrm>
              <a:off x="3264" y="283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6603" name="Rectangle 218"/>
            <p:cNvSpPr>
              <a:spLocks noChangeArrowheads="1"/>
            </p:cNvSpPr>
            <p:nvPr/>
          </p:nvSpPr>
          <p:spPr bwMode="auto">
            <a:xfrm>
              <a:off x="3360" y="292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6604" name="Rectangle 219"/>
            <p:cNvSpPr>
              <a:spLocks noChangeArrowheads="1"/>
            </p:cNvSpPr>
            <p:nvPr/>
          </p:nvSpPr>
          <p:spPr bwMode="auto">
            <a:xfrm>
              <a:off x="3360" y="283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6605" name="Rectangle 220"/>
            <p:cNvSpPr>
              <a:spLocks noChangeArrowheads="1"/>
            </p:cNvSpPr>
            <p:nvPr/>
          </p:nvSpPr>
          <p:spPr bwMode="auto">
            <a:xfrm>
              <a:off x="3264" y="292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6606" name="Rectangle 221"/>
            <p:cNvSpPr>
              <a:spLocks noChangeArrowheads="1"/>
            </p:cNvSpPr>
            <p:nvPr/>
          </p:nvSpPr>
          <p:spPr bwMode="auto">
            <a:xfrm>
              <a:off x="3072" y="302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6607" name="Rectangle 222"/>
            <p:cNvSpPr>
              <a:spLocks noChangeArrowheads="1"/>
            </p:cNvSpPr>
            <p:nvPr/>
          </p:nvSpPr>
          <p:spPr bwMode="auto">
            <a:xfrm>
              <a:off x="3168" y="312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6608" name="Rectangle 223"/>
            <p:cNvSpPr>
              <a:spLocks noChangeArrowheads="1"/>
            </p:cNvSpPr>
            <p:nvPr/>
          </p:nvSpPr>
          <p:spPr bwMode="auto">
            <a:xfrm>
              <a:off x="3168" y="302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6609" name="Rectangle 224"/>
            <p:cNvSpPr>
              <a:spLocks noChangeArrowheads="1"/>
            </p:cNvSpPr>
            <p:nvPr/>
          </p:nvSpPr>
          <p:spPr bwMode="auto">
            <a:xfrm>
              <a:off x="3072" y="312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6610" name="Rectangle 225"/>
            <p:cNvSpPr>
              <a:spLocks noChangeArrowheads="1"/>
            </p:cNvSpPr>
            <p:nvPr/>
          </p:nvSpPr>
          <p:spPr bwMode="auto">
            <a:xfrm>
              <a:off x="3264" y="302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6611" name="Rectangle 226"/>
            <p:cNvSpPr>
              <a:spLocks noChangeArrowheads="1"/>
            </p:cNvSpPr>
            <p:nvPr/>
          </p:nvSpPr>
          <p:spPr bwMode="auto">
            <a:xfrm>
              <a:off x="3360" y="312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6612" name="Rectangle 227"/>
            <p:cNvSpPr>
              <a:spLocks noChangeArrowheads="1"/>
            </p:cNvSpPr>
            <p:nvPr/>
          </p:nvSpPr>
          <p:spPr bwMode="auto">
            <a:xfrm>
              <a:off x="3360" y="302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6613" name="Rectangle 228"/>
            <p:cNvSpPr>
              <a:spLocks noChangeArrowheads="1"/>
            </p:cNvSpPr>
            <p:nvPr/>
          </p:nvSpPr>
          <p:spPr bwMode="auto">
            <a:xfrm>
              <a:off x="3264" y="312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6614" name="Rectangle 229"/>
            <p:cNvSpPr>
              <a:spLocks noChangeArrowheads="1"/>
            </p:cNvSpPr>
            <p:nvPr/>
          </p:nvSpPr>
          <p:spPr bwMode="auto">
            <a:xfrm>
              <a:off x="2688" y="321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6615" name="Rectangle 230"/>
            <p:cNvSpPr>
              <a:spLocks noChangeArrowheads="1"/>
            </p:cNvSpPr>
            <p:nvPr/>
          </p:nvSpPr>
          <p:spPr bwMode="auto">
            <a:xfrm>
              <a:off x="2784" y="331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6616" name="Rectangle 231"/>
            <p:cNvSpPr>
              <a:spLocks noChangeArrowheads="1"/>
            </p:cNvSpPr>
            <p:nvPr/>
          </p:nvSpPr>
          <p:spPr bwMode="auto">
            <a:xfrm>
              <a:off x="2784" y="321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6617" name="Rectangle 232"/>
            <p:cNvSpPr>
              <a:spLocks noChangeArrowheads="1"/>
            </p:cNvSpPr>
            <p:nvPr/>
          </p:nvSpPr>
          <p:spPr bwMode="auto">
            <a:xfrm>
              <a:off x="2688" y="331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6618" name="Rectangle 233"/>
            <p:cNvSpPr>
              <a:spLocks noChangeArrowheads="1"/>
            </p:cNvSpPr>
            <p:nvPr/>
          </p:nvSpPr>
          <p:spPr bwMode="auto">
            <a:xfrm>
              <a:off x="2880" y="321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6619" name="Rectangle 234"/>
            <p:cNvSpPr>
              <a:spLocks noChangeArrowheads="1"/>
            </p:cNvSpPr>
            <p:nvPr/>
          </p:nvSpPr>
          <p:spPr bwMode="auto">
            <a:xfrm>
              <a:off x="2976" y="331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6620" name="Rectangle 235"/>
            <p:cNvSpPr>
              <a:spLocks noChangeArrowheads="1"/>
            </p:cNvSpPr>
            <p:nvPr/>
          </p:nvSpPr>
          <p:spPr bwMode="auto">
            <a:xfrm>
              <a:off x="2976" y="321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6621" name="Rectangle 236"/>
            <p:cNvSpPr>
              <a:spLocks noChangeArrowheads="1"/>
            </p:cNvSpPr>
            <p:nvPr/>
          </p:nvSpPr>
          <p:spPr bwMode="auto">
            <a:xfrm>
              <a:off x="2880" y="331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6622" name="Rectangle 237"/>
            <p:cNvSpPr>
              <a:spLocks noChangeArrowheads="1"/>
            </p:cNvSpPr>
            <p:nvPr/>
          </p:nvSpPr>
          <p:spPr bwMode="auto">
            <a:xfrm>
              <a:off x="2688" y="340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6623" name="Rectangle 238"/>
            <p:cNvSpPr>
              <a:spLocks noChangeArrowheads="1"/>
            </p:cNvSpPr>
            <p:nvPr/>
          </p:nvSpPr>
          <p:spPr bwMode="auto">
            <a:xfrm>
              <a:off x="2784" y="350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6624" name="Rectangle 239"/>
            <p:cNvSpPr>
              <a:spLocks noChangeArrowheads="1"/>
            </p:cNvSpPr>
            <p:nvPr/>
          </p:nvSpPr>
          <p:spPr bwMode="auto">
            <a:xfrm>
              <a:off x="2784" y="340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6625" name="Rectangle 240"/>
            <p:cNvSpPr>
              <a:spLocks noChangeArrowheads="1"/>
            </p:cNvSpPr>
            <p:nvPr/>
          </p:nvSpPr>
          <p:spPr bwMode="auto">
            <a:xfrm>
              <a:off x="2688" y="350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6626" name="Rectangle 241"/>
            <p:cNvSpPr>
              <a:spLocks noChangeArrowheads="1"/>
            </p:cNvSpPr>
            <p:nvPr/>
          </p:nvSpPr>
          <p:spPr bwMode="auto">
            <a:xfrm>
              <a:off x="2880" y="340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6627" name="Rectangle 242"/>
            <p:cNvSpPr>
              <a:spLocks noChangeArrowheads="1"/>
            </p:cNvSpPr>
            <p:nvPr/>
          </p:nvSpPr>
          <p:spPr bwMode="auto">
            <a:xfrm>
              <a:off x="2976" y="350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6628" name="Rectangle 243"/>
            <p:cNvSpPr>
              <a:spLocks noChangeArrowheads="1"/>
            </p:cNvSpPr>
            <p:nvPr/>
          </p:nvSpPr>
          <p:spPr bwMode="auto">
            <a:xfrm>
              <a:off x="2976" y="340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6629" name="Rectangle 244"/>
            <p:cNvSpPr>
              <a:spLocks noChangeArrowheads="1"/>
            </p:cNvSpPr>
            <p:nvPr/>
          </p:nvSpPr>
          <p:spPr bwMode="auto">
            <a:xfrm>
              <a:off x="2880" y="350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6630" name="Rectangle 245"/>
            <p:cNvSpPr>
              <a:spLocks noChangeArrowheads="1"/>
            </p:cNvSpPr>
            <p:nvPr/>
          </p:nvSpPr>
          <p:spPr bwMode="auto">
            <a:xfrm>
              <a:off x="3072" y="321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6631" name="Rectangle 246"/>
            <p:cNvSpPr>
              <a:spLocks noChangeArrowheads="1"/>
            </p:cNvSpPr>
            <p:nvPr/>
          </p:nvSpPr>
          <p:spPr bwMode="auto">
            <a:xfrm>
              <a:off x="3168" y="331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6632" name="Rectangle 247"/>
            <p:cNvSpPr>
              <a:spLocks noChangeArrowheads="1"/>
            </p:cNvSpPr>
            <p:nvPr/>
          </p:nvSpPr>
          <p:spPr bwMode="auto">
            <a:xfrm>
              <a:off x="3168" y="321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6633" name="Rectangle 248"/>
            <p:cNvSpPr>
              <a:spLocks noChangeArrowheads="1"/>
            </p:cNvSpPr>
            <p:nvPr/>
          </p:nvSpPr>
          <p:spPr bwMode="auto">
            <a:xfrm>
              <a:off x="3072" y="331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6634" name="Rectangle 249"/>
            <p:cNvSpPr>
              <a:spLocks noChangeArrowheads="1"/>
            </p:cNvSpPr>
            <p:nvPr/>
          </p:nvSpPr>
          <p:spPr bwMode="auto">
            <a:xfrm>
              <a:off x="3264" y="321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6635" name="Rectangle 250"/>
            <p:cNvSpPr>
              <a:spLocks noChangeArrowheads="1"/>
            </p:cNvSpPr>
            <p:nvPr/>
          </p:nvSpPr>
          <p:spPr bwMode="auto">
            <a:xfrm>
              <a:off x="3360" y="331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6636" name="Rectangle 251"/>
            <p:cNvSpPr>
              <a:spLocks noChangeArrowheads="1"/>
            </p:cNvSpPr>
            <p:nvPr/>
          </p:nvSpPr>
          <p:spPr bwMode="auto">
            <a:xfrm>
              <a:off x="3360" y="321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6637" name="Rectangle 252"/>
            <p:cNvSpPr>
              <a:spLocks noChangeArrowheads="1"/>
            </p:cNvSpPr>
            <p:nvPr/>
          </p:nvSpPr>
          <p:spPr bwMode="auto">
            <a:xfrm>
              <a:off x="3264" y="331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6638" name="Rectangle 253"/>
            <p:cNvSpPr>
              <a:spLocks noChangeArrowheads="1"/>
            </p:cNvSpPr>
            <p:nvPr/>
          </p:nvSpPr>
          <p:spPr bwMode="auto">
            <a:xfrm>
              <a:off x="3072" y="340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6639" name="Rectangle 254"/>
            <p:cNvSpPr>
              <a:spLocks noChangeArrowheads="1"/>
            </p:cNvSpPr>
            <p:nvPr/>
          </p:nvSpPr>
          <p:spPr bwMode="auto">
            <a:xfrm>
              <a:off x="3168" y="350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6640" name="Rectangle 255"/>
            <p:cNvSpPr>
              <a:spLocks noChangeArrowheads="1"/>
            </p:cNvSpPr>
            <p:nvPr/>
          </p:nvSpPr>
          <p:spPr bwMode="auto">
            <a:xfrm>
              <a:off x="3168" y="340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6641" name="Rectangle 256"/>
            <p:cNvSpPr>
              <a:spLocks noChangeArrowheads="1"/>
            </p:cNvSpPr>
            <p:nvPr/>
          </p:nvSpPr>
          <p:spPr bwMode="auto">
            <a:xfrm>
              <a:off x="3072" y="350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6642" name="Rectangle 257"/>
            <p:cNvSpPr>
              <a:spLocks noChangeArrowheads="1"/>
            </p:cNvSpPr>
            <p:nvPr/>
          </p:nvSpPr>
          <p:spPr bwMode="auto">
            <a:xfrm>
              <a:off x="3264" y="340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6643" name="Rectangle 258"/>
            <p:cNvSpPr>
              <a:spLocks noChangeArrowheads="1"/>
            </p:cNvSpPr>
            <p:nvPr/>
          </p:nvSpPr>
          <p:spPr bwMode="auto">
            <a:xfrm>
              <a:off x="3360" y="350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6644" name="Rectangle 259"/>
            <p:cNvSpPr>
              <a:spLocks noChangeArrowheads="1"/>
            </p:cNvSpPr>
            <p:nvPr/>
          </p:nvSpPr>
          <p:spPr bwMode="auto">
            <a:xfrm>
              <a:off x="3360" y="340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6645" name="Rectangle 260"/>
            <p:cNvSpPr>
              <a:spLocks noChangeArrowheads="1"/>
            </p:cNvSpPr>
            <p:nvPr/>
          </p:nvSpPr>
          <p:spPr bwMode="auto">
            <a:xfrm>
              <a:off x="3264" y="350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40972478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lide Number Placeholder 2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BA858C77-43F3-A546-9F97-1B9B18D461FB}" type="slidenum">
              <a:rPr lang="en-AU" sz="1400"/>
              <a:pPr/>
              <a:t>50</a:t>
            </a:fld>
            <a:endParaRPr lang="en-AU" sz="1400" dirty="0"/>
          </a:p>
        </p:txBody>
      </p:sp>
      <p:sp>
        <p:nvSpPr>
          <p:cNvPr id="3379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Times New Roman" charset="0"/>
              </a:rPr>
              <a:t>Animating the display</a:t>
            </a:r>
            <a:endParaRPr lang="en-AU" dirty="0">
              <a:latin typeface="Times New Roman" charset="0"/>
            </a:endParaRPr>
          </a:p>
        </p:txBody>
      </p:sp>
      <p:sp>
        <p:nvSpPr>
          <p:cNvPr id="33796" name="Text Box 3"/>
          <p:cNvSpPr txBox="1">
            <a:spLocks noChangeArrowheads="1"/>
          </p:cNvSpPr>
          <p:nvPr/>
        </p:nvSpPr>
        <p:spPr bwMode="auto">
          <a:xfrm>
            <a:off x="213632" y="1677600"/>
            <a:ext cx="5055054" cy="31700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l">
              <a:spcBef>
                <a:spcPct val="50000"/>
              </a:spcBef>
              <a:buFontTx/>
              <a:buNone/>
            </a:pPr>
            <a:r>
              <a:rPr lang="en-AU" sz="2000" b="0" dirty="0">
                <a:latin typeface="Courier" charset="0"/>
              </a:rPr>
              <a:t>public void animate(int n) {</a:t>
            </a:r>
          </a:p>
          <a:p>
            <a:pPr algn="l">
              <a:spcBef>
                <a:spcPct val="50000"/>
              </a:spcBef>
              <a:buFontTx/>
              <a:buNone/>
            </a:pPr>
            <a:r>
              <a:rPr lang="en-US" sz="2000" b="0" dirty="0">
                <a:latin typeface="Courier" charset="0"/>
              </a:rPr>
              <a:t>  </a:t>
            </a:r>
            <a:r>
              <a:rPr lang="en-AU" sz="2000" b="0" dirty="0">
                <a:latin typeface="Courier" charset="0"/>
              </a:rPr>
              <a:t>for (int i=0</a:t>
            </a:r>
            <a:r>
              <a:rPr lang="en-AU" sz="2000" b="0" dirty="0" smtClean="0">
                <a:latin typeface="Courier" charset="0"/>
              </a:rPr>
              <a:t>; i &lt; n; i</a:t>
            </a:r>
            <a:r>
              <a:rPr lang="en-AU" sz="2000" b="0" dirty="0">
                <a:latin typeface="Courier" charset="0"/>
              </a:rPr>
              <a:t>++) {</a:t>
            </a:r>
          </a:p>
          <a:p>
            <a:pPr algn="l">
              <a:spcBef>
                <a:spcPct val="50000"/>
              </a:spcBef>
              <a:buFontTx/>
              <a:buNone/>
            </a:pPr>
            <a:r>
              <a:rPr lang="en-US" sz="2000" b="0" dirty="0">
                <a:latin typeface="Courier" charset="0"/>
              </a:rPr>
              <a:t>    </a:t>
            </a:r>
            <a:r>
              <a:rPr lang="en-AU" sz="2000" b="0" dirty="0">
                <a:latin typeface="Courier" charset="0"/>
              </a:rPr>
              <a:t>life.nextGeneration();</a:t>
            </a:r>
          </a:p>
          <a:p>
            <a:pPr algn="l">
              <a:spcBef>
                <a:spcPct val="50000"/>
              </a:spcBef>
              <a:buFontTx/>
              <a:buNone/>
            </a:pPr>
            <a:r>
              <a:rPr lang="en-US" sz="2000" b="0" dirty="0">
                <a:latin typeface="Courier" charset="0"/>
              </a:rPr>
              <a:t>    </a:t>
            </a:r>
            <a:r>
              <a:rPr lang="en-AU" sz="2000" b="0" dirty="0">
                <a:latin typeface="Courier" charset="0"/>
              </a:rPr>
              <a:t>display();</a:t>
            </a:r>
          </a:p>
          <a:p>
            <a:pPr algn="l">
              <a:spcBef>
                <a:spcPct val="50000"/>
              </a:spcBef>
              <a:buFontTx/>
              <a:buNone/>
            </a:pPr>
            <a:r>
              <a:rPr lang="en-US" sz="2000" b="0" dirty="0">
                <a:latin typeface="Courier" charset="0"/>
              </a:rPr>
              <a:t>    </a:t>
            </a:r>
            <a:r>
              <a:rPr lang="en-AU" sz="2000" b="0" dirty="0">
                <a:latin typeface="Courier" charset="0"/>
              </a:rPr>
              <a:t>c.wait(250);</a:t>
            </a:r>
          </a:p>
          <a:p>
            <a:pPr algn="l">
              <a:spcBef>
                <a:spcPct val="50000"/>
              </a:spcBef>
              <a:buFontTx/>
              <a:buNone/>
            </a:pPr>
            <a:r>
              <a:rPr lang="en-US" sz="2000" b="0" dirty="0">
                <a:latin typeface="Courier" charset="0"/>
              </a:rPr>
              <a:t>  </a:t>
            </a:r>
            <a:r>
              <a:rPr lang="en-AU" sz="2000" b="0" dirty="0">
                <a:latin typeface="Courier" charset="0"/>
              </a:rPr>
              <a:t>}</a:t>
            </a:r>
          </a:p>
          <a:p>
            <a:pPr algn="l">
              <a:spcBef>
                <a:spcPct val="50000"/>
              </a:spcBef>
              <a:buFontTx/>
              <a:buNone/>
            </a:pPr>
            <a:r>
              <a:rPr lang="en-AU" sz="2000" b="0" dirty="0">
                <a:latin typeface="Courier" charset="0"/>
              </a:rPr>
              <a:t>}</a:t>
            </a:r>
          </a:p>
        </p:txBody>
      </p:sp>
      <p:sp>
        <p:nvSpPr>
          <p:cNvPr id="371716" name="Text Box 4"/>
          <p:cNvSpPr txBox="1">
            <a:spLocks noChangeArrowheads="1"/>
          </p:cNvSpPr>
          <p:nvPr/>
        </p:nvSpPr>
        <p:spPr bwMode="auto">
          <a:xfrm>
            <a:off x="5011738" y="1600200"/>
            <a:ext cx="3979862" cy="341632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blurRad="63500" dist="107763" dir="2700000" algn="ctr" rotWithShape="0">
              <a:schemeClr val="bg2">
                <a:alpha val="74998"/>
              </a:schemeClr>
            </a:outerShdw>
          </a:effec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l">
              <a:spcBef>
                <a:spcPct val="50000"/>
              </a:spcBef>
              <a:buFontTx/>
              <a:buNone/>
            </a:pPr>
            <a:r>
              <a:rPr lang="en-US" b="0" dirty="0"/>
              <a:t>The only public method is the one that allows the user to specify that they want to see </a:t>
            </a:r>
            <a:r>
              <a:rPr lang="en-US" b="0" dirty="0">
                <a:latin typeface="Courier" charset="0"/>
              </a:rPr>
              <a:t>n</a:t>
            </a:r>
            <a:r>
              <a:rPr lang="en-US" b="0" dirty="0"/>
              <a:t> generations of “The Game of Life</a:t>
            </a:r>
            <a:r>
              <a:rPr lang="en-US" b="0" dirty="0" smtClean="0"/>
              <a:t>”; </a:t>
            </a:r>
            <a:r>
              <a:rPr lang="en-US" b="0" dirty="0"/>
              <a:t>it is a simple loop that asks the </a:t>
            </a:r>
            <a:r>
              <a:rPr lang="en-US" b="0" dirty="0">
                <a:latin typeface="Courier" charset="0"/>
              </a:rPr>
              <a:t>Life</a:t>
            </a:r>
            <a:r>
              <a:rPr lang="en-US" b="0" dirty="0"/>
              <a:t> object to calculate the next generation, </a:t>
            </a:r>
            <a:r>
              <a:rPr lang="en-US" b="0" dirty="0" smtClean="0"/>
              <a:t>displays </a:t>
            </a:r>
            <a:r>
              <a:rPr lang="en-US" b="0" dirty="0"/>
              <a:t>it, and </a:t>
            </a:r>
            <a:r>
              <a:rPr lang="en-US" b="0" dirty="0" smtClean="0"/>
              <a:t>waits </a:t>
            </a:r>
            <a:r>
              <a:rPr lang="en-US" b="0" dirty="0"/>
              <a:t>briefly to give an “animated” effect</a:t>
            </a:r>
            <a:endParaRPr lang="en-AU" b="0" dirty="0"/>
          </a:p>
        </p:txBody>
      </p:sp>
    </p:spTree>
    <p:extLst>
      <p:ext uri="{BB962C8B-B14F-4D97-AF65-F5344CB8AC3E}">
        <p14:creationId xmlns:p14="http://schemas.microsoft.com/office/powerpoint/2010/main" val="32810158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lide Number Placeholder 2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995DA68F-8594-1F46-A025-8641D8057CE8}" type="slidenum">
              <a:rPr lang="en-AU" sz="1400"/>
              <a:pPr/>
              <a:t>51</a:t>
            </a:fld>
            <a:endParaRPr lang="en-AU" sz="1400" dirty="0"/>
          </a:p>
        </p:txBody>
      </p:sp>
      <p:pic>
        <p:nvPicPr>
          <p:cNvPr id="34819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14500" y="1557338"/>
            <a:ext cx="5318125" cy="4743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4820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>
                <a:latin typeface="Times New Roman" charset="0"/>
              </a:rPr>
              <a:t>Create the </a:t>
            </a:r>
            <a:r>
              <a:rPr lang="en-AU" dirty="0">
                <a:latin typeface="Courier" charset="0"/>
              </a:rPr>
              <a:t>Life</a:t>
            </a:r>
            <a:r>
              <a:rPr lang="en-AU" dirty="0">
                <a:latin typeface="Times New Roman" charset="0"/>
              </a:rPr>
              <a:t> object</a:t>
            </a:r>
            <a:endParaRPr lang="en-US" dirty="0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785834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Slide Number Placeholder 2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3AA24B1B-D2E6-F246-9D60-06D355C7EAA1}" type="slidenum">
              <a:rPr lang="en-AU" sz="1400"/>
              <a:pPr/>
              <a:t>52</a:t>
            </a:fld>
            <a:endParaRPr lang="en-AU" sz="1400" dirty="0"/>
          </a:p>
        </p:txBody>
      </p:sp>
      <p:pic>
        <p:nvPicPr>
          <p:cNvPr id="3584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13600" y="1558800"/>
            <a:ext cx="5316538" cy="4743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5844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>
                <a:latin typeface="Times New Roman" charset="0"/>
              </a:rPr>
              <a:t>It appears on the workbench</a:t>
            </a:r>
            <a:endParaRPr lang="en-US" dirty="0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963767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Slide Number Placeholder 2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DA511C55-2905-2040-9668-10F0B8795151}" type="slidenum">
              <a:rPr lang="en-AU" sz="1400"/>
              <a:pPr/>
              <a:t>53</a:t>
            </a:fld>
            <a:endParaRPr lang="en-AU" sz="1400" dirty="0"/>
          </a:p>
        </p:txBody>
      </p:sp>
      <p:pic>
        <p:nvPicPr>
          <p:cNvPr id="36867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13600" y="1558800"/>
            <a:ext cx="5316538" cy="4743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6868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>
                <a:latin typeface="Times New Roman" charset="0"/>
              </a:rPr>
              <a:t>Now create a </a:t>
            </a:r>
            <a:r>
              <a:rPr lang="en-AU" dirty="0">
                <a:latin typeface="Courier" charset="0"/>
              </a:rPr>
              <a:t>LifeViewer</a:t>
            </a:r>
            <a:r>
              <a:rPr lang="en-AU" dirty="0">
                <a:latin typeface="Times New Roman" charset="0"/>
              </a:rPr>
              <a:t> to view it</a:t>
            </a:r>
            <a:endParaRPr lang="en-US" dirty="0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615863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Slide Number Placeholder 1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ACFD86C3-1839-EC41-B13E-96BBA1BEDC3A}" type="slidenum">
              <a:rPr lang="en-AU" sz="1400"/>
              <a:pPr/>
              <a:t>54</a:t>
            </a:fld>
            <a:endParaRPr lang="en-AU" sz="1400" dirty="0"/>
          </a:p>
        </p:txBody>
      </p:sp>
      <p:pic>
        <p:nvPicPr>
          <p:cNvPr id="37891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0000" y="900000"/>
            <a:ext cx="4687887" cy="5400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7892" name="Text Box 3"/>
          <p:cNvSpPr txBox="1">
            <a:spLocks noChangeArrowheads="1"/>
          </p:cNvSpPr>
          <p:nvPr/>
        </p:nvSpPr>
        <p:spPr bwMode="auto">
          <a:xfrm>
            <a:off x="6234113" y="1196975"/>
            <a:ext cx="21939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l">
              <a:spcBef>
                <a:spcPct val="50000"/>
              </a:spcBef>
            </a:pPr>
            <a:endParaRPr lang="en-US" b="0" dirty="0">
              <a:latin typeface="Courier" charset="0"/>
            </a:endParaRPr>
          </a:p>
        </p:txBody>
      </p:sp>
      <p:sp>
        <p:nvSpPr>
          <p:cNvPr id="375812" name="Text Box 4"/>
          <p:cNvSpPr txBox="1">
            <a:spLocks noChangeArrowheads="1"/>
          </p:cNvSpPr>
          <p:nvPr/>
        </p:nvSpPr>
        <p:spPr bwMode="auto">
          <a:xfrm>
            <a:off x="5987143" y="2742746"/>
            <a:ext cx="2854325" cy="156527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blurRad="63500" dist="107763" dir="2700000" algn="ctr" rotWithShape="0">
              <a:schemeClr val="bg2">
                <a:alpha val="50000"/>
              </a:schemeClr>
            </a:outerShdw>
          </a:effec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l">
              <a:spcBef>
                <a:spcPct val="50000"/>
              </a:spcBef>
              <a:buFontTx/>
              <a:buNone/>
            </a:pPr>
            <a:r>
              <a:rPr lang="en-AU" b="0" dirty="0"/>
              <a:t>The initial randomly chosen configuration is displayed on a</a:t>
            </a:r>
            <a:r>
              <a:rPr lang="en-AU" b="0" dirty="0">
                <a:latin typeface="Courier" charset="0"/>
              </a:rPr>
              <a:t> SimpleCanvas</a:t>
            </a:r>
            <a:endParaRPr lang="en-US" b="0" dirty="0">
              <a:latin typeface="Courier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189965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Slide Number Placeholder 1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7DEBE270-EC9E-0049-8E8E-EDAD2C7C635A}" type="slidenum">
              <a:rPr lang="en-AU" sz="1400"/>
              <a:pPr/>
              <a:t>55</a:t>
            </a:fld>
            <a:endParaRPr lang="en-AU" sz="1400" dirty="0"/>
          </a:p>
        </p:txBody>
      </p:sp>
      <p:pic>
        <p:nvPicPr>
          <p:cNvPr id="3891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0000" y="899999"/>
            <a:ext cx="4686729" cy="540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76835" name="Text Box 3"/>
          <p:cNvSpPr txBox="1">
            <a:spLocks noChangeArrowheads="1"/>
          </p:cNvSpPr>
          <p:nvPr/>
        </p:nvSpPr>
        <p:spPr bwMode="auto">
          <a:xfrm>
            <a:off x="5986800" y="2743200"/>
            <a:ext cx="2972143" cy="120015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blurRad="63500" dist="107763" dir="2700000" algn="ctr" rotWithShape="0">
              <a:schemeClr val="bg2">
                <a:alpha val="50000"/>
              </a:schemeClr>
            </a:outerShdw>
          </a:effectLst>
        </p:spPr>
        <p:txBody>
          <a:bodyPr wrap="squar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l">
              <a:spcBef>
                <a:spcPct val="50000"/>
              </a:spcBef>
              <a:buFontTx/>
              <a:buNone/>
            </a:pPr>
            <a:r>
              <a:rPr lang="en-AU" b="0" dirty="0"/>
              <a:t>After 100 generations, the map looks a bit more </a:t>
            </a:r>
            <a:r>
              <a:rPr lang="ja-JP" altLang="en-AU" b="0" dirty="0"/>
              <a:t>“</a:t>
            </a:r>
            <a:r>
              <a:rPr lang="en-AU" b="0" dirty="0"/>
              <a:t>organized</a:t>
            </a:r>
            <a:r>
              <a:rPr lang="ja-JP" altLang="en-AU" b="0" dirty="0"/>
              <a:t>”</a:t>
            </a:r>
            <a:endParaRPr lang="en-US" b="0" dirty="0"/>
          </a:p>
        </p:txBody>
      </p:sp>
    </p:spTree>
    <p:extLst>
      <p:ext uri="{BB962C8B-B14F-4D97-AF65-F5344CB8AC3E}">
        <p14:creationId xmlns:p14="http://schemas.microsoft.com/office/powerpoint/2010/main" val="13090554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Slide Number Placeholder 1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A1688384-7315-8346-A9A1-48564BBE2FEC}" type="slidenum">
              <a:rPr lang="en-AU" sz="1400"/>
              <a:pPr/>
              <a:t>56</a:t>
            </a:fld>
            <a:endParaRPr lang="en-AU" sz="1400" dirty="0"/>
          </a:p>
        </p:txBody>
      </p:sp>
      <p:pic>
        <p:nvPicPr>
          <p:cNvPr id="39939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0000" y="900000"/>
            <a:ext cx="4748446" cy="540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77859" name="Text Box 3"/>
          <p:cNvSpPr txBox="1">
            <a:spLocks noChangeArrowheads="1"/>
          </p:cNvSpPr>
          <p:nvPr/>
        </p:nvSpPr>
        <p:spPr bwMode="auto">
          <a:xfrm>
            <a:off x="5986800" y="2743200"/>
            <a:ext cx="3051175" cy="156527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blurRad="63500" dist="107763" dir="2700000" algn="ctr" rotWithShape="0">
              <a:schemeClr val="bg2">
                <a:alpha val="50000"/>
              </a:schemeClr>
            </a:outerShdw>
          </a:effec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l">
              <a:spcBef>
                <a:spcPct val="50000"/>
              </a:spcBef>
              <a:buFontTx/>
              <a:buNone/>
            </a:pPr>
            <a:r>
              <a:rPr lang="en-AU" b="0" dirty="0"/>
              <a:t>A new colour scheme can be obtained just by changing the three constants</a:t>
            </a:r>
          </a:p>
        </p:txBody>
      </p:sp>
    </p:spTree>
    <p:extLst>
      <p:ext uri="{BB962C8B-B14F-4D97-AF65-F5344CB8AC3E}">
        <p14:creationId xmlns:p14="http://schemas.microsoft.com/office/powerpoint/2010/main" val="29818994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62434D9C-1FD8-BD4A-933D-522C5624ABB3}" type="slidenum">
              <a:rPr lang="en-AU" sz="1400"/>
              <a:pPr/>
              <a:t>6</a:t>
            </a:fld>
            <a:endParaRPr lang="en-AU" sz="1400" dirty="0"/>
          </a:p>
        </p:txBody>
      </p:sp>
      <p:sp>
        <p:nvSpPr>
          <p:cNvPr id="1741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>
                <a:latin typeface="Times New Roman" charset="0"/>
              </a:rPr>
              <a:t>A model world</a:t>
            </a:r>
          </a:p>
        </p:txBody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6958239" cy="4876800"/>
          </a:xfrm>
        </p:spPr>
        <p:txBody>
          <a:bodyPr/>
          <a:lstStyle/>
          <a:p>
            <a:r>
              <a:rPr lang="en-AU" dirty="0">
                <a:latin typeface="Times New Roman" charset="0"/>
              </a:rPr>
              <a:t>This grid is a </a:t>
            </a:r>
            <a:r>
              <a:rPr lang="ja-JP" altLang="en-AU" dirty="0">
                <a:latin typeface="Times New Roman" charset="0"/>
              </a:rPr>
              <a:t>“</a:t>
            </a:r>
            <a:r>
              <a:rPr lang="en-AU" dirty="0">
                <a:latin typeface="Times New Roman" charset="0"/>
              </a:rPr>
              <a:t>model world</a:t>
            </a:r>
            <a:r>
              <a:rPr lang="ja-JP" altLang="en-AU" dirty="0">
                <a:latin typeface="Times New Roman" charset="0"/>
              </a:rPr>
              <a:t>”</a:t>
            </a:r>
            <a:r>
              <a:rPr lang="en-AU" dirty="0">
                <a:latin typeface="Times New Roman" charset="0"/>
              </a:rPr>
              <a:t>, where each cell is either </a:t>
            </a:r>
            <a:r>
              <a:rPr lang="en-AU" i="1" dirty="0" smtClean="0">
                <a:latin typeface="Times New Roman" charset="0"/>
              </a:rPr>
              <a:t>occupied </a:t>
            </a:r>
            <a:r>
              <a:rPr lang="en-AU" dirty="0">
                <a:latin typeface="Times New Roman" charset="0"/>
              </a:rPr>
              <a:t>or </a:t>
            </a:r>
            <a:r>
              <a:rPr lang="en-AU" i="1" dirty="0">
                <a:latin typeface="Times New Roman" charset="0"/>
              </a:rPr>
              <a:t>vacant</a:t>
            </a:r>
            <a:endParaRPr lang="en-AU" dirty="0">
              <a:latin typeface="Times New Roman" charset="0"/>
            </a:endParaRPr>
          </a:p>
          <a:p>
            <a:r>
              <a:rPr lang="en-AU" dirty="0">
                <a:latin typeface="Times New Roman" charset="0"/>
              </a:rPr>
              <a:t>The initial configuration can be specified by the </a:t>
            </a:r>
            <a:r>
              <a:rPr lang="en-AU" dirty="0" smtClean="0">
                <a:latin typeface="Times New Roman" charset="0"/>
              </a:rPr>
              <a:t>user, or </a:t>
            </a:r>
            <a:r>
              <a:rPr lang="en-AU" dirty="0">
                <a:latin typeface="Times New Roman" charset="0"/>
              </a:rPr>
              <a:t>chosen randomly</a:t>
            </a:r>
          </a:p>
        </p:txBody>
      </p:sp>
      <p:grpSp>
        <p:nvGrpSpPr>
          <p:cNvPr id="17413" name="Group 4"/>
          <p:cNvGrpSpPr>
            <a:grpSpLocks/>
          </p:cNvGrpSpPr>
          <p:nvPr/>
        </p:nvGrpSpPr>
        <p:grpSpPr bwMode="auto">
          <a:xfrm>
            <a:off x="2813050" y="3641214"/>
            <a:ext cx="2251075" cy="2438400"/>
            <a:chOff x="1920" y="2064"/>
            <a:chExt cx="1536" cy="1536"/>
          </a:xfrm>
        </p:grpSpPr>
        <p:sp>
          <p:nvSpPr>
            <p:cNvPr id="17415" name="Rectangle 5"/>
            <p:cNvSpPr>
              <a:spLocks noChangeArrowheads="1"/>
            </p:cNvSpPr>
            <p:nvPr/>
          </p:nvSpPr>
          <p:spPr bwMode="auto">
            <a:xfrm>
              <a:off x="1920" y="206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7416" name="Rectangle 6"/>
            <p:cNvSpPr>
              <a:spLocks noChangeArrowheads="1"/>
            </p:cNvSpPr>
            <p:nvPr/>
          </p:nvSpPr>
          <p:spPr bwMode="auto">
            <a:xfrm>
              <a:off x="2016" y="216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7417" name="Rectangle 7"/>
            <p:cNvSpPr>
              <a:spLocks noChangeArrowheads="1"/>
            </p:cNvSpPr>
            <p:nvPr/>
          </p:nvSpPr>
          <p:spPr bwMode="auto">
            <a:xfrm>
              <a:off x="2016" y="206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7418" name="Rectangle 8"/>
            <p:cNvSpPr>
              <a:spLocks noChangeArrowheads="1"/>
            </p:cNvSpPr>
            <p:nvPr/>
          </p:nvSpPr>
          <p:spPr bwMode="auto">
            <a:xfrm>
              <a:off x="1920" y="216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7419" name="Rectangle 9"/>
            <p:cNvSpPr>
              <a:spLocks noChangeArrowheads="1"/>
            </p:cNvSpPr>
            <p:nvPr/>
          </p:nvSpPr>
          <p:spPr bwMode="auto">
            <a:xfrm>
              <a:off x="2112" y="206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7420" name="Rectangle 10"/>
            <p:cNvSpPr>
              <a:spLocks noChangeArrowheads="1"/>
            </p:cNvSpPr>
            <p:nvPr/>
          </p:nvSpPr>
          <p:spPr bwMode="auto">
            <a:xfrm>
              <a:off x="2208" y="216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7421" name="Rectangle 11"/>
            <p:cNvSpPr>
              <a:spLocks noChangeArrowheads="1"/>
            </p:cNvSpPr>
            <p:nvPr/>
          </p:nvSpPr>
          <p:spPr bwMode="auto">
            <a:xfrm>
              <a:off x="2208" y="206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7422" name="Rectangle 12"/>
            <p:cNvSpPr>
              <a:spLocks noChangeArrowheads="1"/>
            </p:cNvSpPr>
            <p:nvPr/>
          </p:nvSpPr>
          <p:spPr bwMode="auto">
            <a:xfrm>
              <a:off x="2112" y="216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7423" name="Rectangle 13"/>
            <p:cNvSpPr>
              <a:spLocks noChangeArrowheads="1"/>
            </p:cNvSpPr>
            <p:nvPr/>
          </p:nvSpPr>
          <p:spPr bwMode="auto">
            <a:xfrm>
              <a:off x="1920" y="225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7424" name="Rectangle 14"/>
            <p:cNvSpPr>
              <a:spLocks noChangeArrowheads="1"/>
            </p:cNvSpPr>
            <p:nvPr/>
          </p:nvSpPr>
          <p:spPr bwMode="auto">
            <a:xfrm>
              <a:off x="2016" y="235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7425" name="Rectangle 15"/>
            <p:cNvSpPr>
              <a:spLocks noChangeArrowheads="1"/>
            </p:cNvSpPr>
            <p:nvPr/>
          </p:nvSpPr>
          <p:spPr bwMode="auto">
            <a:xfrm>
              <a:off x="2016" y="225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7426" name="Rectangle 16"/>
            <p:cNvSpPr>
              <a:spLocks noChangeArrowheads="1"/>
            </p:cNvSpPr>
            <p:nvPr/>
          </p:nvSpPr>
          <p:spPr bwMode="auto">
            <a:xfrm>
              <a:off x="1920" y="235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7427" name="Rectangle 17"/>
            <p:cNvSpPr>
              <a:spLocks noChangeArrowheads="1"/>
            </p:cNvSpPr>
            <p:nvPr/>
          </p:nvSpPr>
          <p:spPr bwMode="auto">
            <a:xfrm>
              <a:off x="2112" y="225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7428" name="Rectangle 18"/>
            <p:cNvSpPr>
              <a:spLocks noChangeArrowheads="1"/>
            </p:cNvSpPr>
            <p:nvPr/>
          </p:nvSpPr>
          <p:spPr bwMode="auto">
            <a:xfrm>
              <a:off x="2208" y="235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7429" name="Rectangle 19"/>
            <p:cNvSpPr>
              <a:spLocks noChangeArrowheads="1"/>
            </p:cNvSpPr>
            <p:nvPr/>
          </p:nvSpPr>
          <p:spPr bwMode="auto">
            <a:xfrm>
              <a:off x="2208" y="225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7430" name="Rectangle 20"/>
            <p:cNvSpPr>
              <a:spLocks noChangeArrowheads="1"/>
            </p:cNvSpPr>
            <p:nvPr/>
          </p:nvSpPr>
          <p:spPr bwMode="auto">
            <a:xfrm>
              <a:off x="2112" y="235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7431" name="Rectangle 21"/>
            <p:cNvSpPr>
              <a:spLocks noChangeArrowheads="1"/>
            </p:cNvSpPr>
            <p:nvPr/>
          </p:nvSpPr>
          <p:spPr bwMode="auto">
            <a:xfrm>
              <a:off x="2304" y="206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7432" name="Rectangle 22"/>
            <p:cNvSpPr>
              <a:spLocks noChangeArrowheads="1"/>
            </p:cNvSpPr>
            <p:nvPr/>
          </p:nvSpPr>
          <p:spPr bwMode="auto">
            <a:xfrm>
              <a:off x="2400" y="216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7433" name="Rectangle 23"/>
            <p:cNvSpPr>
              <a:spLocks noChangeArrowheads="1"/>
            </p:cNvSpPr>
            <p:nvPr/>
          </p:nvSpPr>
          <p:spPr bwMode="auto">
            <a:xfrm>
              <a:off x="2400" y="206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7434" name="Rectangle 24"/>
            <p:cNvSpPr>
              <a:spLocks noChangeArrowheads="1"/>
            </p:cNvSpPr>
            <p:nvPr/>
          </p:nvSpPr>
          <p:spPr bwMode="auto">
            <a:xfrm>
              <a:off x="2304" y="216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7435" name="Rectangle 25"/>
            <p:cNvSpPr>
              <a:spLocks noChangeArrowheads="1"/>
            </p:cNvSpPr>
            <p:nvPr/>
          </p:nvSpPr>
          <p:spPr bwMode="auto">
            <a:xfrm>
              <a:off x="2496" y="206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7436" name="Rectangle 26"/>
            <p:cNvSpPr>
              <a:spLocks noChangeArrowheads="1"/>
            </p:cNvSpPr>
            <p:nvPr/>
          </p:nvSpPr>
          <p:spPr bwMode="auto">
            <a:xfrm>
              <a:off x="2592" y="216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7437" name="Rectangle 27"/>
            <p:cNvSpPr>
              <a:spLocks noChangeArrowheads="1"/>
            </p:cNvSpPr>
            <p:nvPr/>
          </p:nvSpPr>
          <p:spPr bwMode="auto">
            <a:xfrm>
              <a:off x="2592" y="206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7438" name="Rectangle 28"/>
            <p:cNvSpPr>
              <a:spLocks noChangeArrowheads="1"/>
            </p:cNvSpPr>
            <p:nvPr/>
          </p:nvSpPr>
          <p:spPr bwMode="auto">
            <a:xfrm>
              <a:off x="2496" y="216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7439" name="Rectangle 29"/>
            <p:cNvSpPr>
              <a:spLocks noChangeArrowheads="1"/>
            </p:cNvSpPr>
            <p:nvPr/>
          </p:nvSpPr>
          <p:spPr bwMode="auto">
            <a:xfrm>
              <a:off x="2304" y="225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7440" name="Rectangle 30"/>
            <p:cNvSpPr>
              <a:spLocks noChangeArrowheads="1"/>
            </p:cNvSpPr>
            <p:nvPr/>
          </p:nvSpPr>
          <p:spPr bwMode="auto">
            <a:xfrm>
              <a:off x="2400" y="2352"/>
              <a:ext cx="96" cy="96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7441" name="Rectangle 31"/>
            <p:cNvSpPr>
              <a:spLocks noChangeArrowheads="1"/>
            </p:cNvSpPr>
            <p:nvPr/>
          </p:nvSpPr>
          <p:spPr bwMode="auto">
            <a:xfrm>
              <a:off x="2400" y="225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7442" name="Rectangle 32"/>
            <p:cNvSpPr>
              <a:spLocks noChangeArrowheads="1"/>
            </p:cNvSpPr>
            <p:nvPr/>
          </p:nvSpPr>
          <p:spPr bwMode="auto">
            <a:xfrm>
              <a:off x="2304" y="2352"/>
              <a:ext cx="96" cy="96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7443" name="Rectangle 33"/>
            <p:cNvSpPr>
              <a:spLocks noChangeArrowheads="1"/>
            </p:cNvSpPr>
            <p:nvPr/>
          </p:nvSpPr>
          <p:spPr bwMode="auto">
            <a:xfrm>
              <a:off x="2496" y="225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7444" name="Rectangle 34"/>
            <p:cNvSpPr>
              <a:spLocks noChangeArrowheads="1"/>
            </p:cNvSpPr>
            <p:nvPr/>
          </p:nvSpPr>
          <p:spPr bwMode="auto">
            <a:xfrm>
              <a:off x="2592" y="235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7445" name="Rectangle 35"/>
            <p:cNvSpPr>
              <a:spLocks noChangeArrowheads="1"/>
            </p:cNvSpPr>
            <p:nvPr/>
          </p:nvSpPr>
          <p:spPr bwMode="auto">
            <a:xfrm>
              <a:off x="2592" y="225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7446" name="Rectangle 36"/>
            <p:cNvSpPr>
              <a:spLocks noChangeArrowheads="1"/>
            </p:cNvSpPr>
            <p:nvPr/>
          </p:nvSpPr>
          <p:spPr bwMode="auto">
            <a:xfrm>
              <a:off x="2496" y="235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7447" name="Rectangle 37"/>
            <p:cNvSpPr>
              <a:spLocks noChangeArrowheads="1"/>
            </p:cNvSpPr>
            <p:nvPr/>
          </p:nvSpPr>
          <p:spPr bwMode="auto">
            <a:xfrm>
              <a:off x="1920" y="244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7448" name="Rectangle 38"/>
            <p:cNvSpPr>
              <a:spLocks noChangeArrowheads="1"/>
            </p:cNvSpPr>
            <p:nvPr/>
          </p:nvSpPr>
          <p:spPr bwMode="auto">
            <a:xfrm>
              <a:off x="2016" y="254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7449" name="Rectangle 39"/>
            <p:cNvSpPr>
              <a:spLocks noChangeArrowheads="1"/>
            </p:cNvSpPr>
            <p:nvPr/>
          </p:nvSpPr>
          <p:spPr bwMode="auto">
            <a:xfrm>
              <a:off x="2016" y="244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7450" name="Rectangle 40"/>
            <p:cNvSpPr>
              <a:spLocks noChangeArrowheads="1"/>
            </p:cNvSpPr>
            <p:nvPr/>
          </p:nvSpPr>
          <p:spPr bwMode="auto">
            <a:xfrm>
              <a:off x="1920" y="254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7451" name="Rectangle 41"/>
            <p:cNvSpPr>
              <a:spLocks noChangeArrowheads="1"/>
            </p:cNvSpPr>
            <p:nvPr/>
          </p:nvSpPr>
          <p:spPr bwMode="auto">
            <a:xfrm>
              <a:off x="2112" y="244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7452" name="Rectangle 42"/>
            <p:cNvSpPr>
              <a:spLocks noChangeArrowheads="1"/>
            </p:cNvSpPr>
            <p:nvPr/>
          </p:nvSpPr>
          <p:spPr bwMode="auto">
            <a:xfrm>
              <a:off x="2208" y="254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7453" name="Rectangle 43"/>
            <p:cNvSpPr>
              <a:spLocks noChangeArrowheads="1"/>
            </p:cNvSpPr>
            <p:nvPr/>
          </p:nvSpPr>
          <p:spPr bwMode="auto">
            <a:xfrm>
              <a:off x="2208" y="244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7454" name="Rectangle 44"/>
            <p:cNvSpPr>
              <a:spLocks noChangeArrowheads="1"/>
            </p:cNvSpPr>
            <p:nvPr/>
          </p:nvSpPr>
          <p:spPr bwMode="auto">
            <a:xfrm>
              <a:off x="2112" y="254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7455" name="Rectangle 45"/>
            <p:cNvSpPr>
              <a:spLocks noChangeArrowheads="1"/>
            </p:cNvSpPr>
            <p:nvPr/>
          </p:nvSpPr>
          <p:spPr bwMode="auto">
            <a:xfrm>
              <a:off x="1920" y="264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7456" name="Rectangle 46"/>
            <p:cNvSpPr>
              <a:spLocks noChangeArrowheads="1"/>
            </p:cNvSpPr>
            <p:nvPr/>
          </p:nvSpPr>
          <p:spPr bwMode="auto">
            <a:xfrm>
              <a:off x="2016" y="273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7457" name="Rectangle 47"/>
            <p:cNvSpPr>
              <a:spLocks noChangeArrowheads="1"/>
            </p:cNvSpPr>
            <p:nvPr/>
          </p:nvSpPr>
          <p:spPr bwMode="auto">
            <a:xfrm>
              <a:off x="2016" y="264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7458" name="Rectangle 48"/>
            <p:cNvSpPr>
              <a:spLocks noChangeArrowheads="1"/>
            </p:cNvSpPr>
            <p:nvPr/>
          </p:nvSpPr>
          <p:spPr bwMode="auto">
            <a:xfrm>
              <a:off x="1920" y="273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7459" name="Rectangle 49"/>
            <p:cNvSpPr>
              <a:spLocks noChangeArrowheads="1"/>
            </p:cNvSpPr>
            <p:nvPr/>
          </p:nvSpPr>
          <p:spPr bwMode="auto">
            <a:xfrm>
              <a:off x="2112" y="264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7460" name="Rectangle 50"/>
            <p:cNvSpPr>
              <a:spLocks noChangeArrowheads="1"/>
            </p:cNvSpPr>
            <p:nvPr/>
          </p:nvSpPr>
          <p:spPr bwMode="auto">
            <a:xfrm>
              <a:off x="2208" y="273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7461" name="Rectangle 51"/>
            <p:cNvSpPr>
              <a:spLocks noChangeArrowheads="1"/>
            </p:cNvSpPr>
            <p:nvPr/>
          </p:nvSpPr>
          <p:spPr bwMode="auto">
            <a:xfrm>
              <a:off x="2208" y="264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7462" name="Rectangle 52"/>
            <p:cNvSpPr>
              <a:spLocks noChangeArrowheads="1"/>
            </p:cNvSpPr>
            <p:nvPr/>
          </p:nvSpPr>
          <p:spPr bwMode="auto">
            <a:xfrm>
              <a:off x="2112" y="273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7463" name="Rectangle 53"/>
            <p:cNvSpPr>
              <a:spLocks noChangeArrowheads="1"/>
            </p:cNvSpPr>
            <p:nvPr/>
          </p:nvSpPr>
          <p:spPr bwMode="auto">
            <a:xfrm>
              <a:off x="2304" y="244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7464" name="Rectangle 54"/>
            <p:cNvSpPr>
              <a:spLocks noChangeArrowheads="1"/>
            </p:cNvSpPr>
            <p:nvPr/>
          </p:nvSpPr>
          <p:spPr bwMode="auto">
            <a:xfrm>
              <a:off x="2400" y="2544"/>
              <a:ext cx="96" cy="96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7465" name="Rectangle 55"/>
            <p:cNvSpPr>
              <a:spLocks noChangeArrowheads="1"/>
            </p:cNvSpPr>
            <p:nvPr/>
          </p:nvSpPr>
          <p:spPr bwMode="auto">
            <a:xfrm>
              <a:off x="2400" y="2448"/>
              <a:ext cx="96" cy="96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7466" name="Rectangle 56"/>
            <p:cNvSpPr>
              <a:spLocks noChangeArrowheads="1"/>
            </p:cNvSpPr>
            <p:nvPr/>
          </p:nvSpPr>
          <p:spPr bwMode="auto">
            <a:xfrm>
              <a:off x="2304" y="254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7467" name="Rectangle 57"/>
            <p:cNvSpPr>
              <a:spLocks noChangeArrowheads="1"/>
            </p:cNvSpPr>
            <p:nvPr/>
          </p:nvSpPr>
          <p:spPr bwMode="auto">
            <a:xfrm>
              <a:off x="2496" y="2448"/>
              <a:ext cx="96" cy="96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7468" name="Rectangle 58"/>
            <p:cNvSpPr>
              <a:spLocks noChangeArrowheads="1"/>
            </p:cNvSpPr>
            <p:nvPr/>
          </p:nvSpPr>
          <p:spPr bwMode="auto">
            <a:xfrm>
              <a:off x="2592" y="254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7469" name="Rectangle 59"/>
            <p:cNvSpPr>
              <a:spLocks noChangeArrowheads="1"/>
            </p:cNvSpPr>
            <p:nvPr/>
          </p:nvSpPr>
          <p:spPr bwMode="auto">
            <a:xfrm>
              <a:off x="2592" y="244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7470" name="Rectangle 60"/>
            <p:cNvSpPr>
              <a:spLocks noChangeArrowheads="1"/>
            </p:cNvSpPr>
            <p:nvPr/>
          </p:nvSpPr>
          <p:spPr bwMode="auto">
            <a:xfrm>
              <a:off x="2496" y="254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7471" name="Rectangle 61"/>
            <p:cNvSpPr>
              <a:spLocks noChangeArrowheads="1"/>
            </p:cNvSpPr>
            <p:nvPr/>
          </p:nvSpPr>
          <p:spPr bwMode="auto">
            <a:xfrm>
              <a:off x="2304" y="264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7472" name="Rectangle 62"/>
            <p:cNvSpPr>
              <a:spLocks noChangeArrowheads="1"/>
            </p:cNvSpPr>
            <p:nvPr/>
          </p:nvSpPr>
          <p:spPr bwMode="auto">
            <a:xfrm>
              <a:off x="2400" y="273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7473" name="Rectangle 63"/>
            <p:cNvSpPr>
              <a:spLocks noChangeArrowheads="1"/>
            </p:cNvSpPr>
            <p:nvPr/>
          </p:nvSpPr>
          <p:spPr bwMode="auto">
            <a:xfrm>
              <a:off x="2400" y="264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7474" name="Rectangle 64"/>
            <p:cNvSpPr>
              <a:spLocks noChangeArrowheads="1"/>
            </p:cNvSpPr>
            <p:nvPr/>
          </p:nvSpPr>
          <p:spPr bwMode="auto">
            <a:xfrm>
              <a:off x="2304" y="273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7475" name="Rectangle 65"/>
            <p:cNvSpPr>
              <a:spLocks noChangeArrowheads="1"/>
            </p:cNvSpPr>
            <p:nvPr/>
          </p:nvSpPr>
          <p:spPr bwMode="auto">
            <a:xfrm>
              <a:off x="2496" y="264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7476" name="Rectangle 66"/>
            <p:cNvSpPr>
              <a:spLocks noChangeArrowheads="1"/>
            </p:cNvSpPr>
            <p:nvPr/>
          </p:nvSpPr>
          <p:spPr bwMode="auto">
            <a:xfrm>
              <a:off x="2592" y="273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7477" name="Rectangle 67"/>
            <p:cNvSpPr>
              <a:spLocks noChangeArrowheads="1"/>
            </p:cNvSpPr>
            <p:nvPr/>
          </p:nvSpPr>
          <p:spPr bwMode="auto">
            <a:xfrm>
              <a:off x="2592" y="264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7478" name="Rectangle 68"/>
            <p:cNvSpPr>
              <a:spLocks noChangeArrowheads="1"/>
            </p:cNvSpPr>
            <p:nvPr/>
          </p:nvSpPr>
          <p:spPr bwMode="auto">
            <a:xfrm>
              <a:off x="2496" y="273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7479" name="Rectangle 69"/>
            <p:cNvSpPr>
              <a:spLocks noChangeArrowheads="1"/>
            </p:cNvSpPr>
            <p:nvPr/>
          </p:nvSpPr>
          <p:spPr bwMode="auto">
            <a:xfrm>
              <a:off x="2688" y="206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7480" name="Rectangle 70"/>
            <p:cNvSpPr>
              <a:spLocks noChangeArrowheads="1"/>
            </p:cNvSpPr>
            <p:nvPr/>
          </p:nvSpPr>
          <p:spPr bwMode="auto">
            <a:xfrm>
              <a:off x="2784" y="216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7481" name="Rectangle 71"/>
            <p:cNvSpPr>
              <a:spLocks noChangeArrowheads="1"/>
            </p:cNvSpPr>
            <p:nvPr/>
          </p:nvSpPr>
          <p:spPr bwMode="auto">
            <a:xfrm>
              <a:off x="2784" y="206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7482" name="Rectangle 72"/>
            <p:cNvSpPr>
              <a:spLocks noChangeArrowheads="1"/>
            </p:cNvSpPr>
            <p:nvPr/>
          </p:nvSpPr>
          <p:spPr bwMode="auto">
            <a:xfrm>
              <a:off x="2688" y="216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7483" name="Rectangle 73"/>
            <p:cNvSpPr>
              <a:spLocks noChangeArrowheads="1"/>
            </p:cNvSpPr>
            <p:nvPr/>
          </p:nvSpPr>
          <p:spPr bwMode="auto">
            <a:xfrm>
              <a:off x="2880" y="206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7484" name="Rectangle 74"/>
            <p:cNvSpPr>
              <a:spLocks noChangeArrowheads="1"/>
            </p:cNvSpPr>
            <p:nvPr/>
          </p:nvSpPr>
          <p:spPr bwMode="auto">
            <a:xfrm>
              <a:off x="2976" y="216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7485" name="Rectangle 75"/>
            <p:cNvSpPr>
              <a:spLocks noChangeArrowheads="1"/>
            </p:cNvSpPr>
            <p:nvPr/>
          </p:nvSpPr>
          <p:spPr bwMode="auto">
            <a:xfrm>
              <a:off x="2976" y="206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7486" name="Rectangle 76"/>
            <p:cNvSpPr>
              <a:spLocks noChangeArrowheads="1"/>
            </p:cNvSpPr>
            <p:nvPr/>
          </p:nvSpPr>
          <p:spPr bwMode="auto">
            <a:xfrm>
              <a:off x="2880" y="216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7487" name="Rectangle 77"/>
            <p:cNvSpPr>
              <a:spLocks noChangeArrowheads="1"/>
            </p:cNvSpPr>
            <p:nvPr/>
          </p:nvSpPr>
          <p:spPr bwMode="auto">
            <a:xfrm>
              <a:off x="2688" y="225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7488" name="Rectangle 78"/>
            <p:cNvSpPr>
              <a:spLocks noChangeArrowheads="1"/>
            </p:cNvSpPr>
            <p:nvPr/>
          </p:nvSpPr>
          <p:spPr bwMode="auto">
            <a:xfrm>
              <a:off x="2784" y="235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7489" name="Rectangle 79"/>
            <p:cNvSpPr>
              <a:spLocks noChangeArrowheads="1"/>
            </p:cNvSpPr>
            <p:nvPr/>
          </p:nvSpPr>
          <p:spPr bwMode="auto">
            <a:xfrm>
              <a:off x="2784" y="225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7490" name="Rectangle 80"/>
            <p:cNvSpPr>
              <a:spLocks noChangeArrowheads="1"/>
            </p:cNvSpPr>
            <p:nvPr/>
          </p:nvSpPr>
          <p:spPr bwMode="auto">
            <a:xfrm>
              <a:off x="2688" y="235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7491" name="Rectangle 81"/>
            <p:cNvSpPr>
              <a:spLocks noChangeArrowheads="1"/>
            </p:cNvSpPr>
            <p:nvPr/>
          </p:nvSpPr>
          <p:spPr bwMode="auto">
            <a:xfrm>
              <a:off x="2880" y="225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7492" name="Rectangle 82"/>
            <p:cNvSpPr>
              <a:spLocks noChangeArrowheads="1"/>
            </p:cNvSpPr>
            <p:nvPr/>
          </p:nvSpPr>
          <p:spPr bwMode="auto">
            <a:xfrm>
              <a:off x="2976" y="235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7493" name="Rectangle 83"/>
            <p:cNvSpPr>
              <a:spLocks noChangeArrowheads="1"/>
            </p:cNvSpPr>
            <p:nvPr/>
          </p:nvSpPr>
          <p:spPr bwMode="auto">
            <a:xfrm>
              <a:off x="2976" y="225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7494" name="Rectangle 84"/>
            <p:cNvSpPr>
              <a:spLocks noChangeArrowheads="1"/>
            </p:cNvSpPr>
            <p:nvPr/>
          </p:nvSpPr>
          <p:spPr bwMode="auto">
            <a:xfrm>
              <a:off x="2880" y="235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7495" name="Rectangle 85"/>
            <p:cNvSpPr>
              <a:spLocks noChangeArrowheads="1"/>
            </p:cNvSpPr>
            <p:nvPr/>
          </p:nvSpPr>
          <p:spPr bwMode="auto">
            <a:xfrm>
              <a:off x="3072" y="206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7496" name="Rectangle 86"/>
            <p:cNvSpPr>
              <a:spLocks noChangeArrowheads="1"/>
            </p:cNvSpPr>
            <p:nvPr/>
          </p:nvSpPr>
          <p:spPr bwMode="auto">
            <a:xfrm>
              <a:off x="3168" y="216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7497" name="Rectangle 87"/>
            <p:cNvSpPr>
              <a:spLocks noChangeArrowheads="1"/>
            </p:cNvSpPr>
            <p:nvPr/>
          </p:nvSpPr>
          <p:spPr bwMode="auto">
            <a:xfrm>
              <a:off x="3168" y="206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7498" name="Rectangle 88"/>
            <p:cNvSpPr>
              <a:spLocks noChangeArrowheads="1"/>
            </p:cNvSpPr>
            <p:nvPr/>
          </p:nvSpPr>
          <p:spPr bwMode="auto">
            <a:xfrm>
              <a:off x="3072" y="2160"/>
              <a:ext cx="96" cy="96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7499" name="Rectangle 89"/>
            <p:cNvSpPr>
              <a:spLocks noChangeArrowheads="1"/>
            </p:cNvSpPr>
            <p:nvPr/>
          </p:nvSpPr>
          <p:spPr bwMode="auto">
            <a:xfrm>
              <a:off x="3264" y="206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7500" name="Rectangle 90"/>
            <p:cNvSpPr>
              <a:spLocks noChangeArrowheads="1"/>
            </p:cNvSpPr>
            <p:nvPr/>
          </p:nvSpPr>
          <p:spPr bwMode="auto">
            <a:xfrm>
              <a:off x="3360" y="216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7501" name="Rectangle 91"/>
            <p:cNvSpPr>
              <a:spLocks noChangeArrowheads="1"/>
            </p:cNvSpPr>
            <p:nvPr/>
          </p:nvSpPr>
          <p:spPr bwMode="auto">
            <a:xfrm>
              <a:off x="3360" y="206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7502" name="Rectangle 92"/>
            <p:cNvSpPr>
              <a:spLocks noChangeArrowheads="1"/>
            </p:cNvSpPr>
            <p:nvPr/>
          </p:nvSpPr>
          <p:spPr bwMode="auto">
            <a:xfrm>
              <a:off x="3264" y="216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7503" name="Rectangle 93"/>
            <p:cNvSpPr>
              <a:spLocks noChangeArrowheads="1"/>
            </p:cNvSpPr>
            <p:nvPr/>
          </p:nvSpPr>
          <p:spPr bwMode="auto">
            <a:xfrm>
              <a:off x="3072" y="2256"/>
              <a:ext cx="96" cy="96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7504" name="Rectangle 94"/>
            <p:cNvSpPr>
              <a:spLocks noChangeArrowheads="1"/>
            </p:cNvSpPr>
            <p:nvPr/>
          </p:nvSpPr>
          <p:spPr bwMode="auto">
            <a:xfrm>
              <a:off x="3168" y="235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7505" name="Rectangle 95"/>
            <p:cNvSpPr>
              <a:spLocks noChangeArrowheads="1"/>
            </p:cNvSpPr>
            <p:nvPr/>
          </p:nvSpPr>
          <p:spPr bwMode="auto">
            <a:xfrm>
              <a:off x="3168" y="2256"/>
              <a:ext cx="96" cy="96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7506" name="Rectangle 96"/>
            <p:cNvSpPr>
              <a:spLocks noChangeArrowheads="1"/>
            </p:cNvSpPr>
            <p:nvPr/>
          </p:nvSpPr>
          <p:spPr bwMode="auto">
            <a:xfrm>
              <a:off x="3072" y="235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7507" name="Rectangle 97"/>
            <p:cNvSpPr>
              <a:spLocks noChangeArrowheads="1"/>
            </p:cNvSpPr>
            <p:nvPr/>
          </p:nvSpPr>
          <p:spPr bwMode="auto">
            <a:xfrm>
              <a:off x="3264" y="225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7508" name="Rectangle 98"/>
            <p:cNvSpPr>
              <a:spLocks noChangeArrowheads="1"/>
            </p:cNvSpPr>
            <p:nvPr/>
          </p:nvSpPr>
          <p:spPr bwMode="auto">
            <a:xfrm>
              <a:off x="3360" y="235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7509" name="Rectangle 99"/>
            <p:cNvSpPr>
              <a:spLocks noChangeArrowheads="1"/>
            </p:cNvSpPr>
            <p:nvPr/>
          </p:nvSpPr>
          <p:spPr bwMode="auto">
            <a:xfrm>
              <a:off x="3360" y="225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7510" name="Rectangle 100"/>
            <p:cNvSpPr>
              <a:spLocks noChangeArrowheads="1"/>
            </p:cNvSpPr>
            <p:nvPr/>
          </p:nvSpPr>
          <p:spPr bwMode="auto">
            <a:xfrm>
              <a:off x="3264" y="235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7511" name="Rectangle 101"/>
            <p:cNvSpPr>
              <a:spLocks noChangeArrowheads="1"/>
            </p:cNvSpPr>
            <p:nvPr/>
          </p:nvSpPr>
          <p:spPr bwMode="auto">
            <a:xfrm>
              <a:off x="2688" y="244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7512" name="Rectangle 102"/>
            <p:cNvSpPr>
              <a:spLocks noChangeArrowheads="1"/>
            </p:cNvSpPr>
            <p:nvPr/>
          </p:nvSpPr>
          <p:spPr bwMode="auto">
            <a:xfrm>
              <a:off x="2784" y="254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7513" name="Rectangle 103"/>
            <p:cNvSpPr>
              <a:spLocks noChangeArrowheads="1"/>
            </p:cNvSpPr>
            <p:nvPr/>
          </p:nvSpPr>
          <p:spPr bwMode="auto">
            <a:xfrm>
              <a:off x="2784" y="244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7514" name="Rectangle 104"/>
            <p:cNvSpPr>
              <a:spLocks noChangeArrowheads="1"/>
            </p:cNvSpPr>
            <p:nvPr/>
          </p:nvSpPr>
          <p:spPr bwMode="auto">
            <a:xfrm>
              <a:off x="2688" y="254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7515" name="Rectangle 105"/>
            <p:cNvSpPr>
              <a:spLocks noChangeArrowheads="1"/>
            </p:cNvSpPr>
            <p:nvPr/>
          </p:nvSpPr>
          <p:spPr bwMode="auto">
            <a:xfrm>
              <a:off x="2880" y="244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7516" name="Rectangle 106"/>
            <p:cNvSpPr>
              <a:spLocks noChangeArrowheads="1"/>
            </p:cNvSpPr>
            <p:nvPr/>
          </p:nvSpPr>
          <p:spPr bwMode="auto">
            <a:xfrm>
              <a:off x="2976" y="254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7517" name="Rectangle 107"/>
            <p:cNvSpPr>
              <a:spLocks noChangeArrowheads="1"/>
            </p:cNvSpPr>
            <p:nvPr/>
          </p:nvSpPr>
          <p:spPr bwMode="auto">
            <a:xfrm>
              <a:off x="2976" y="244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7518" name="Rectangle 108"/>
            <p:cNvSpPr>
              <a:spLocks noChangeArrowheads="1"/>
            </p:cNvSpPr>
            <p:nvPr/>
          </p:nvSpPr>
          <p:spPr bwMode="auto">
            <a:xfrm>
              <a:off x="2880" y="254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7519" name="Rectangle 109"/>
            <p:cNvSpPr>
              <a:spLocks noChangeArrowheads="1"/>
            </p:cNvSpPr>
            <p:nvPr/>
          </p:nvSpPr>
          <p:spPr bwMode="auto">
            <a:xfrm>
              <a:off x="2688" y="264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7520" name="Rectangle 110"/>
            <p:cNvSpPr>
              <a:spLocks noChangeArrowheads="1"/>
            </p:cNvSpPr>
            <p:nvPr/>
          </p:nvSpPr>
          <p:spPr bwMode="auto">
            <a:xfrm>
              <a:off x="2784" y="273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7521" name="Rectangle 111"/>
            <p:cNvSpPr>
              <a:spLocks noChangeArrowheads="1"/>
            </p:cNvSpPr>
            <p:nvPr/>
          </p:nvSpPr>
          <p:spPr bwMode="auto">
            <a:xfrm>
              <a:off x="2784" y="264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7522" name="Rectangle 112"/>
            <p:cNvSpPr>
              <a:spLocks noChangeArrowheads="1"/>
            </p:cNvSpPr>
            <p:nvPr/>
          </p:nvSpPr>
          <p:spPr bwMode="auto">
            <a:xfrm>
              <a:off x="2688" y="273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7523" name="Rectangle 113"/>
            <p:cNvSpPr>
              <a:spLocks noChangeArrowheads="1"/>
            </p:cNvSpPr>
            <p:nvPr/>
          </p:nvSpPr>
          <p:spPr bwMode="auto">
            <a:xfrm>
              <a:off x="2880" y="264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7524" name="Rectangle 114"/>
            <p:cNvSpPr>
              <a:spLocks noChangeArrowheads="1"/>
            </p:cNvSpPr>
            <p:nvPr/>
          </p:nvSpPr>
          <p:spPr bwMode="auto">
            <a:xfrm>
              <a:off x="2976" y="273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7525" name="Rectangle 115"/>
            <p:cNvSpPr>
              <a:spLocks noChangeArrowheads="1"/>
            </p:cNvSpPr>
            <p:nvPr/>
          </p:nvSpPr>
          <p:spPr bwMode="auto">
            <a:xfrm>
              <a:off x="2976" y="264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7526" name="Rectangle 116"/>
            <p:cNvSpPr>
              <a:spLocks noChangeArrowheads="1"/>
            </p:cNvSpPr>
            <p:nvPr/>
          </p:nvSpPr>
          <p:spPr bwMode="auto">
            <a:xfrm>
              <a:off x="2880" y="273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7527" name="Rectangle 117"/>
            <p:cNvSpPr>
              <a:spLocks noChangeArrowheads="1"/>
            </p:cNvSpPr>
            <p:nvPr/>
          </p:nvSpPr>
          <p:spPr bwMode="auto">
            <a:xfrm>
              <a:off x="3072" y="244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7528" name="Rectangle 118"/>
            <p:cNvSpPr>
              <a:spLocks noChangeArrowheads="1"/>
            </p:cNvSpPr>
            <p:nvPr/>
          </p:nvSpPr>
          <p:spPr bwMode="auto">
            <a:xfrm>
              <a:off x="3168" y="254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7529" name="Rectangle 119"/>
            <p:cNvSpPr>
              <a:spLocks noChangeArrowheads="1"/>
            </p:cNvSpPr>
            <p:nvPr/>
          </p:nvSpPr>
          <p:spPr bwMode="auto">
            <a:xfrm>
              <a:off x="3168" y="244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7530" name="Rectangle 120"/>
            <p:cNvSpPr>
              <a:spLocks noChangeArrowheads="1"/>
            </p:cNvSpPr>
            <p:nvPr/>
          </p:nvSpPr>
          <p:spPr bwMode="auto">
            <a:xfrm>
              <a:off x="3072" y="254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7531" name="Rectangle 121"/>
            <p:cNvSpPr>
              <a:spLocks noChangeArrowheads="1"/>
            </p:cNvSpPr>
            <p:nvPr/>
          </p:nvSpPr>
          <p:spPr bwMode="auto">
            <a:xfrm>
              <a:off x="3264" y="244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7532" name="Rectangle 122"/>
            <p:cNvSpPr>
              <a:spLocks noChangeArrowheads="1"/>
            </p:cNvSpPr>
            <p:nvPr/>
          </p:nvSpPr>
          <p:spPr bwMode="auto">
            <a:xfrm>
              <a:off x="3360" y="254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7533" name="Rectangle 123"/>
            <p:cNvSpPr>
              <a:spLocks noChangeArrowheads="1"/>
            </p:cNvSpPr>
            <p:nvPr/>
          </p:nvSpPr>
          <p:spPr bwMode="auto">
            <a:xfrm>
              <a:off x="3360" y="244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7534" name="Rectangle 124"/>
            <p:cNvSpPr>
              <a:spLocks noChangeArrowheads="1"/>
            </p:cNvSpPr>
            <p:nvPr/>
          </p:nvSpPr>
          <p:spPr bwMode="auto">
            <a:xfrm>
              <a:off x="3264" y="254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7535" name="Rectangle 125"/>
            <p:cNvSpPr>
              <a:spLocks noChangeArrowheads="1"/>
            </p:cNvSpPr>
            <p:nvPr/>
          </p:nvSpPr>
          <p:spPr bwMode="auto">
            <a:xfrm>
              <a:off x="3072" y="264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7536" name="Rectangle 126"/>
            <p:cNvSpPr>
              <a:spLocks noChangeArrowheads="1"/>
            </p:cNvSpPr>
            <p:nvPr/>
          </p:nvSpPr>
          <p:spPr bwMode="auto">
            <a:xfrm>
              <a:off x="3168" y="273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7537" name="Rectangle 127"/>
            <p:cNvSpPr>
              <a:spLocks noChangeArrowheads="1"/>
            </p:cNvSpPr>
            <p:nvPr/>
          </p:nvSpPr>
          <p:spPr bwMode="auto">
            <a:xfrm>
              <a:off x="3168" y="264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7538" name="Rectangle 128"/>
            <p:cNvSpPr>
              <a:spLocks noChangeArrowheads="1"/>
            </p:cNvSpPr>
            <p:nvPr/>
          </p:nvSpPr>
          <p:spPr bwMode="auto">
            <a:xfrm>
              <a:off x="3072" y="273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7539" name="Rectangle 129"/>
            <p:cNvSpPr>
              <a:spLocks noChangeArrowheads="1"/>
            </p:cNvSpPr>
            <p:nvPr/>
          </p:nvSpPr>
          <p:spPr bwMode="auto">
            <a:xfrm>
              <a:off x="3264" y="264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7540" name="Rectangle 130"/>
            <p:cNvSpPr>
              <a:spLocks noChangeArrowheads="1"/>
            </p:cNvSpPr>
            <p:nvPr/>
          </p:nvSpPr>
          <p:spPr bwMode="auto">
            <a:xfrm>
              <a:off x="3360" y="273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7541" name="Rectangle 131"/>
            <p:cNvSpPr>
              <a:spLocks noChangeArrowheads="1"/>
            </p:cNvSpPr>
            <p:nvPr/>
          </p:nvSpPr>
          <p:spPr bwMode="auto">
            <a:xfrm>
              <a:off x="3360" y="2640"/>
              <a:ext cx="96" cy="96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7542" name="Rectangle 132"/>
            <p:cNvSpPr>
              <a:spLocks noChangeArrowheads="1"/>
            </p:cNvSpPr>
            <p:nvPr/>
          </p:nvSpPr>
          <p:spPr bwMode="auto">
            <a:xfrm>
              <a:off x="3264" y="273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7543" name="Rectangle 133"/>
            <p:cNvSpPr>
              <a:spLocks noChangeArrowheads="1"/>
            </p:cNvSpPr>
            <p:nvPr/>
          </p:nvSpPr>
          <p:spPr bwMode="auto">
            <a:xfrm>
              <a:off x="1920" y="283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7544" name="Rectangle 134"/>
            <p:cNvSpPr>
              <a:spLocks noChangeArrowheads="1"/>
            </p:cNvSpPr>
            <p:nvPr/>
          </p:nvSpPr>
          <p:spPr bwMode="auto">
            <a:xfrm>
              <a:off x="2016" y="292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7545" name="Rectangle 135"/>
            <p:cNvSpPr>
              <a:spLocks noChangeArrowheads="1"/>
            </p:cNvSpPr>
            <p:nvPr/>
          </p:nvSpPr>
          <p:spPr bwMode="auto">
            <a:xfrm>
              <a:off x="2016" y="283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7546" name="Rectangle 136"/>
            <p:cNvSpPr>
              <a:spLocks noChangeArrowheads="1"/>
            </p:cNvSpPr>
            <p:nvPr/>
          </p:nvSpPr>
          <p:spPr bwMode="auto">
            <a:xfrm>
              <a:off x="1920" y="292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7547" name="Rectangle 137"/>
            <p:cNvSpPr>
              <a:spLocks noChangeArrowheads="1"/>
            </p:cNvSpPr>
            <p:nvPr/>
          </p:nvSpPr>
          <p:spPr bwMode="auto">
            <a:xfrm>
              <a:off x="2112" y="283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7548" name="Rectangle 138"/>
            <p:cNvSpPr>
              <a:spLocks noChangeArrowheads="1"/>
            </p:cNvSpPr>
            <p:nvPr/>
          </p:nvSpPr>
          <p:spPr bwMode="auto">
            <a:xfrm>
              <a:off x="2208" y="292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7549" name="Rectangle 139"/>
            <p:cNvSpPr>
              <a:spLocks noChangeArrowheads="1"/>
            </p:cNvSpPr>
            <p:nvPr/>
          </p:nvSpPr>
          <p:spPr bwMode="auto">
            <a:xfrm>
              <a:off x="2208" y="283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7550" name="Rectangle 140"/>
            <p:cNvSpPr>
              <a:spLocks noChangeArrowheads="1"/>
            </p:cNvSpPr>
            <p:nvPr/>
          </p:nvSpPr>
          <p:spPr bwMode="auto">
            <a:xfrm>
              <a:off x="2112" y="292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7551" name="Rectangle 141"/>
            <p:cNvSpPr>
              <a:spLocks noChangeArrowheads="1"/>
            </p:cNvSpPr>
            <p:nvPr/>
          </p:nvSpPr>
          <p:spPr bwMode="auto">
            <a:xfrm>
              <a:off x="1920" y="302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7552" name="Rectangle 142"/>
            <p:cNvSpPr>
              <a:spLocks noChangeArrowheads="1"/>
            </p:cNvSpPr>
            <p:nvPr/>
          </p:nvSpPr>
          <p:spPr bwMode="auto">
            <a:xfrm>
              <a:off x="2016" y="312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7553" name="Rectangle 143"/>
            <p:cNvSpPr>
              <a:spLocks noChangeArrowheads="1"/>
            </p:cNvSpPr>
            <p:nvPr/>
          </p:nvSpPr>
          <p:spPr bwMode="auto">
            <a:xfrm>
              <a:off x="2016" y="302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7554" name="Rectangle 144"/>
            <p:cNvSpPr>
              <a:spLocks noChangeArrowheads="1"/>
            </p:cNvSpPr>
            <p:nvPr/>
          </p:nvSpPr>
          <p:spPr bwMode="auto">
            <a:xfrm>
              <a:off x="1920" y="312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7555" name="Rectangle 145"/>
            <p:cNvSpPr>
              <a:spLocks noChangeArrowheads="1"/>
            </p:cNvSpPr>
            <p:nvPr/>
          </p:nvSpPr>
          <p:spPr bwMode="auto">
            <a:xfrm>
              <a:off x="2112" y="302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7556" name="Rectangle 146"/>
            <p:cNvSpPr>
              <a:spLocks noChangeArrowheads="1"/>
            </p:cNvSpPr>
            <p:nvPr/>
          </p:nvSpPr>
          <p:spPr bwMode="auto">
            <a:xfrm>
              <a:off x="2208" y="312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7557" name="Rectangle 147"/>
            <p:cNvSpPr>
              <a:spLocks noChangeArrowheads="1"/>
            </p:cNvSpPr>
            <p:nvPr/>
          </p:nvSpPr>
          <p:spPr bwMode="auto">
            <a:xfrm>
              <a:off x="2208" y="302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7558" name="Rectangle 148"/>
            <p:cNvSpPr>
              <a:spLocks noChangeArrowheads="1"/>
            </p:cNvSpPr>
            <p:nvPr/>
          </p:nvSpPr>
          <p:spPr bwMode="auto">
            <a:xfrm>
              <a:off x="2112" y="312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7559" name="Rectangle 149"/>
            <p:cNvSpPr>
              <a:spLocks noChangeArrowheads="1"/>
            </p:cNvSpPr>
            <p:nvPr/>
          </p:nvSpPr>
          <p:spPr bwMode="auto">
            <a:xfrm>
              <a:off x="2304" y="283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7560" name="Rectangle 150"/>
            <p:cNvSpPr>
              <a:spLocks noChangeArrowheads="1"/>
            </p:cNvSpPr>
            <p:nvPr/>
          </p:nvSpPr>
          <p:spPr bwMode="auto">
            <a:xfrm>
              <a:off x="2400" y="292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7561" name="Rectangle 151"/>
            <p:cNvSpPr>
              <a:spLocks noChangeArrowheads="1"/>
            </p:cNvSpPr>
            <p:nvPr/>
          </p:nvSpPr>
          <p:spPr bwMode="auto">
            <a:xfrm>
              <a:off x="2400" y="283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7562" name="Rectangle 152"/>
            <p:cNvSpPr>
              <a:spLocks noChangeArrowheads="1"/>
            </p:cNvSpPr>
            <p:nvPr/>
          </p:nvSpPr>
          <p:spPr bwMode="auto">
            <a:xfrm>
              <a:off x="2304" y="292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7563" name="Rectangle 153"/>
            <p:cNvSpPr>
              <a:spLocks noChangeArrowheads="1"/>
            </p:cNvSpPr>
            <p:nvPr/>
          </p:nvSpPr>
          <p:spPr bwMode="auto">
            <a:xfrm>
              <a:off x="2496" y="283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7564" name="Rectangle 154"/>
            <p:cNvSpPr>
              <a:spLocks noChangeArrowheads="1"/>
            </p:cNvSpPr>
            <p:nvPr/>
          </p:nvSpPr>
          <p:spPr bwMode="auto">
            <a:xfrm>
              <a:off x="2592" y="292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7565" name="Rectangle 155"/>
            <p:cNvSpPr>
              <a:spLocks noChangeArrowheads="1"/>
            </p:cNvSpPr>
            <p:nvPr/>
          </p:nvSpPr>
          <p:spPr bwMode="auto">
            <a:xfrm>
              <a:off x="2592" y="283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7566" name="Rectangle 156"/>
            <p:cNvSpPr>
              <a:spLocks noChangeArrowheads="1"/>
            </p:cNvSpPr>
            <p:nvPr/>
          </p:nvSpPr>
          <p:spPr bwMode="auto">
            <a:xfrm>
              <a:off x="2496" y="292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7567" name="Rectangle 157"/>
            <p:cNvSpPr>
              <a:spLocks noChangeArrowheads="1"/>
            </p:cNvSpPr>
            <p:nvPr/>
          </p:nvSpPr>
          <p:spPr bwMode="auto">
            <a:xfrm>
              <a:off x="2304" y="302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7568" name="Rectangle 158"/>
            <p:cNvSpPr>
              <a:spLocks noChangeArrowheads="1"/>
            </p:cNvSpPr>
            <p:nvPr/>
          </p:nvSpPr>
          <p:spPr bwMode="auto">
            <a:xfrm>
              <a:off x="2400" y="312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7569" name="Rectangle 159"/>
            <p:cNvSpPr>
              <a:spLocks noChangeArrowheads="1"/>
            </p:cNvSpPr>
            <p:nvPr/>
          </p:nvSpPr>
          <p:spPr bwMode="auto">
            <a:xfrm>
              <a:off x="2400" y="302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7570" name="Rectangle 160"/>
            <p:cNvSpPr>
              <a:spLocks noChangeArrowheads="1"/>
            </p:cNvSpPr>
            <p:nvPr/>
          </p:nvSpPr>
          <p:spPr bwMode="auto">
            <a:xfrm>
              <a:off x="2304" y="312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7571" name="Rectangle 161"/>
            <p:cNvSpPr>
              <a:spLocks noChangeArrowheads="1"/>
            </p:cNvSpPr>
            <p:nvPr/>
          </p:nvSpPr>
          <p:spPr bwMode="auto">
            <a:xfrm>
              <a:off x="2496" y="302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7572" name="Rectangle 162"/>
            <p:cNvSpPr>
              <a:spLocks noChangeArrowheads="1"/>
            </p:cNvSpPr>
            <p:nvPr/>
          </p:nvSpPr>
          <p:spPr bwMode="auto">
            <a:xfrm>
              <a:off x="2592" y="312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7573" name="Rectangle 163"/>
            <p:cNvSpPr>
              <a:spLocks noChangeArrowheads="1"/>
            </p:cNvSpPr>
            <p:nvPr/>
          </p:nvSpPr>
          <p:spPr bwMode="auto">
            <a:xfrm>
              <a:off x="2592" y="302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7574" name="Rectangle 164"/>
            <p:cNvSpPr>
              <a:spLocks noChangeArrowheads="1"/>
            </p:cNvSpPr>
            <p:nvPr/>
          </p:nvSpPr>
          <p:spPr bwMode="auto">
            <a:xfrm>
              <a:off x="2496" y="312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7575" name="Rectangle 165"/>
            <p:cNvSpPr>
              <a:spLocks noChangeArrowheads="1"/>
            </p:cNvSpPr>
            <p:nvPr/>
          </p:nvSpPr>
          <p:spPr bwMode="auto">
            <a:xfrm>
              <a:off x="1920" y="321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7576" name="Rectangle 166"/>
            <p:cNvSpPr>
              <a:spLocks noChangeArrowheads="1"/>
            </p:cNvSpPr>
            <p:nvPr/>
          </p:nvSpPr>
          <p:spPr bwMode="auto">
            <a:xfrm>
              <a:off x="2016" y="331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7577" name="Rectangle 167"/>
            <p:cNvSpPr>
              <a:spLocks noChangeArrowheads="1"/>
            </p:cNvSpPr>
            <p:nvPr/>
          </p:nvSpPr>
          <p:spPr bwMode="auto">
            <a:xfrm>
              <a:off x="2016" y="321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7578" name="Rectangle 168"/>
            <p:cNvSpPr>
              <a:spLocks noChangeArrowheads="1"/>
            </p:cNvSpPr>
            <p:nvPr/>
          </p:nvSpPr>
          <p:spPr bwMode="auto">
            <a:xfrm>
              <a:off x="1920" y="331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7579" name="Rectangle 169"/>
            <p:cNvSpPr>
              <a:spLocks noChangeArrowheads="1"/>
            </p:cNvSpPr>
            <p:nvPr/>
          </p:nvSpPr>
          <p:spPr bwMode="auto">
            <a:xfrm>
              <a:off x="2112" y="3216"/>
              <a:ext cx="96" cy="96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7580" name="Rectangle 170"/>
            <p:cNvSpPr>
              <a:spLocks noChangeArrowheads="1"/>
            </p:cNvSpPr>
            <p:nvPr/>
          </p:nvSpPr>
          <p:spPr bwMode="auto">
            <a:xfrm>
              <a:off x="2208" y="3312"/>
              <a:ext cx="96" cy="96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7581" name="Rectangle 171"/>
            <p:cNvSpPr>
              <a:spLocks noChangeArrowheads="1"/>
            </p:cNvSpPr>
            <p:nvPr/>
          </p:nvSpPr>
          <p:spPr bwMode="auto">
            <a:xfrm>
              <a:off x="2208" y="3216"/>
              <a:ext cx="96" cy="96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7582" name="Rectangle 172"/>
            <p:cNvSpPr>
              <a:spLocks noChangeArrowheads="1"/>
            </p:cNvSpPr>
            <p:nvPr/>
          </p:nvSpPr>
          <p:spPr bwMode="auto">
            <a:xfrm>
              <a:off x="2112" y="3312"/>
              <a:ext cx="96" cy="96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7583" name="Rectangle 173"/>
            <p:cNvSpPr>
              <a:spLocks noChangeArrowheads="1"/>
            </p:cNvSpPr>
            <p:nvPr/>
          </p:nvSpPr>
          <p:spPr bwMode="auto">
            <a:xfrm>
              <a:off x="1920" y="340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7584" name="Rectangle 174"/>
            <p:cNvSpPr>
              <a:spLocks noChangeArrowheads="1"/>
            </p:cNvSpPr>
            <p:nvPr/>
          </p:nvSpPr>
          <p:spPr bwMode="auto">
            <a:xfrm>
              <a:off x="2016" y="350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7585" name="Rectangle 175"/>
            <p:cNvSpPr>
              <a:spLocks noChangeArrowheads="1"/>
            </p:cNvSpPr>
            <p:nvPr/>
          </p:nvSpPr>
          <p:spPr bwMode="auto">
            <a:xfrm>
              <a:off x="2016" y="340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7586" name="Rectangle 176"/>
            <p:cNvSpPr>
              <a:spLocks noChangeArrowheads="1"/>
            </p:cNvSpPr>
            <p:nvPr/>
          </p:nvSpPr>
          <p:spPr bwMode="auto">
            <a:xfrm>
              <a:off x="1920" y="350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7587" name="Rectangle 177"/>
            <p:cNvSpPr>
              <a:spLocks noChangeArrowheads="1"/>
            </p:cNvSpPr>
            <p:nvPr/>
          </p:nvSpPr>
          <p:spPr bwMode="auto">
            <a:xfrm>
              <a:off x="2112" y="340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7588" name="Rectangle 178"/>
            <p:cNvSpPr>
              <a:spLocks noChangeArrowheads="1"/>
            </p:cNvSpPr>
            <p:nvPr/>
          </p:nvSpPr>
          <p:spPr bwMode="auto">
            <a:xfrm>
              <a:off x="2208" y="350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7589" name="Rectangle 179"/>
            <p:cNvSpPr>
              <a:spLocks noChangeArrowheads="1"/>
            </p:cNvSpPr>
            <p:nvPr/>
          </p:nvSpPr>
          <p:spPr bwMode="auto">
            <a:xfrm>
              <a:off x="2208" y="340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7590" name="Rectangle 180"/>
            <p:cNvSpPr>
              <a:spLocks noChangeArrowheads="1"/>
            </p:cNvSpPr>
            <p:nvPr/>
          </p:nvSpPr>
          <p:spPr bwMode="auto">
            <a:xfrm>
              <a:off x="2112" y="350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7591" name="Rectangle 181"/>
            <p:cNvSpPr>
              <a:spLocks noChangeArrowheads="1"/>
            </p:cNvSpPr>
            <p:nvPr/>
          </p:nvSpPr>
          <p:spPr bwMode="auto">
            <a:xfrm>
              <a:off x="2304" y="321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7592" name="Rectangle 182"/>
            <p:cNvSpPr>
              <a:spLocks noChangeArrowheads="1"/>
            </p:cNvSpPr>
            <p:nvPr/>
          </p:nvSpPr>
          <p:spPr bwMode="auto">
            <a:xfrm>
              <a:off x="2400" y="331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7593" name="Rectangle 183"/>
            <p:cNvSpPr>
              <a:spLocks noChangeArrowheads="1"/>
            </p:cNvSpPr>
            <p:nvPr/>
          </p:nvSpPr>
          <p:spPr bwMode="auto">
            <a:xfrm>
              <a:off x="2400" y="321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7594" name="Rectangle 184"/>
            <p:cNvSpPr>
              <a:spLocks noChangeArrowheads="1"/>
            </p:cNvSpPr>
            <p:nvPr/>
          </p:nvSpPr>
          <p:spPr bwMode="auto">
            <a:xfrm>
              <a:off x="2304" y="331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7595" name="Rectangle 185"/>
            <p:cNvSpPr>
              <a:spLocks noChangeArrowheads="1"/>
            </p:cNvSpPr>
            <p:nvPr/>
          </p:nvSpPr>
          <p:spPr bwMode="auto">
            <a:xfrm>
              <a:off x="2496" y="321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7596" name="Rectangle 186"/>
            <p:cNvSpPr>
              <a:spLocks noChangeArrowheads="1"/>
            </p:cNvSpPr>
            <p:nvPr/>
          </p:nvSpPr>
          <p:spPr bwMode="auto">
            <a:xfrm>
              <a:off x="2592" y="331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7597" name="Rectangle 187"/>
            <p:cNvSpPr>
              <a:spLocks noChangeArrowheads="1"/>
            </p:cNvSpPr>
            <p:nvPr/>
          </p:nvSpPr>
          <p:spPr bwMode="auto">
            <a:xfrm>
              <a:off x="2592" y="321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7598" name="Rectangle 188"/>
            <p:cNvSpPr>
              <a:spLocks noChangeArrowheads="1"/>
            </p:cNvSpPr>
            <p:nvPr/>
          </p:nvSpPr>
          <p:spPr bwMode="auto">
            <a:xfrm>
              <a:off x="2496" y="331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7599" name="Rectangle 189"/>
            <p:cNvSpPr>
              <a:spLocks noChangeArrowheads="1"/>
            </p:cNvSpPr>
            <p:nvPr/>
          </p:nvSpPr>
          <p:spPr bwMode="auto">
            <a:xfrm>
              <a:off x="2304" y="340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7600" name="Rectangle 190"/>
            <p:cNvSpPr>
              <a:spLocks noChangeArrowheads="1"/>
            </p:cNvSpPr>
            <p:nvPr/>
          </p:nvSpPr>
          <p:spPr bwMode="auto">
            <a:xfrm>
              <a:off x="2400" y="350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7601" name="Rectangle 191"/>
            <p:cNvSpPr>
              <a:spLocks noChangeArrowheads="1"/>
            </p:cNvSpPr>
            <p:nvPr/>
          </p:nvSpPr>
          <p:spPr bwMode="auto">
            <a:xfrm>
              <a:off x="2400" y="340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7602" name="Rectangle 192"/>
            <p:cNvSpPr>
              <a:spLocks noChangeArrowheads="1"/>
            </p:cNvSpPr>
            <p:nvPr/>
          </p:nvSpPr>
          <p:spPr bwMode="auto">
            <a:xfrm>
              <a:off x="2304" y="350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7603" name="Rectangle 193"/>
            <p:cNvSpPr>
              <a:spLocks noChangeArrowheads="1"/>
            </p:cNvSpPr>
            <p:nvPr/>
          </p:nvSpPr>
          <p:spPr bwMode="auto">
            <a:xfrm>
              <a:off x="2496" y="340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7604" name="Rectangle 194"/>
            <p:cNvSpPr>
              <a:spLocks noChangeArrowheads="1"/>
            </p:cNvSpPr>
            <p:nvPr/>
          </p:nvSpPr>
          <p:spPr bwMode="auto">
            <a:xfrm>
              <a:off x="2592" y="350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7605" name="Rectangle 195"/>
            <p:cNvSpPr>
              <a:spLocks noChangeArrowheads="1"/>
            </p:cNvSpPr>
            <p:nvPr/>
          </p:nvSpPr>
          <p:spPr bwMode="auto">
            <a:xfrm>
              <a:off x="2592" y="340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7606" name="Rectangle 196"/>
            <p:cNvSpPr>
              <a:spLocks noChangeArrowheads="1"/>
            </p:cNvSpPr>
            <p:nvPr/>
          </p:nvSpPr>
          <p:spPr bwMode="auto">
            <a:xfrm>
              <a:off x="2496" y="350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7607" name="Rectangle 197"/>
            <p:cNvSpPr>
              <a:spLocks noChangeArrowheads="1"/>
            </p:cNvSpPr>
            <p:nvPr/>
          </p:nvSpPr>
          <p:spPr bwMode="auto">
            <a:xfrm>
              <a:off x="2688" y="283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7608" name="Rectangle 198"/>
            <p:cNvSpPr>
              <a:spLocks noChangeArrowheads="1"/>
            </p:cNvSpPr>
            <p:nvPr/>
          </p:nvSpPr>
          <p:spPr bwMode="auto">
            <a:xfrm>
              <a:off x="2784" y="292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7609" name="Rectangle 199"/>
            <p:cNvSpPr>
              <a:spLocks noChangeArrowheads="1"/>
            </p:cNvSpPr>
            <p:nvPr/>
          </p:nvSpPr>
          <p:spPr bwMode="auto">
            <a:xfrm>
              <a:off x="2784" y="283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7610" name="Rectangle 200"/>
            <p:cNvSpPr>
              <a:spLocks noChangeArrowheads="1"/>
            </p:cNvSpPr>
            <p:nvPr/>
          </p:nvSpPr>
          <p:spPr bwMode="auto">
            <a:xfrm>
              <a:off x="2688" y="292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7611" name="Rectangle 201"/>
            <p:cNvSpPr>
              <a:spLocks noChangeArrowheads="1"/>
            </p:cNvSpPr>
            <p:nvPr/>
          </p:nvSpPr>
          <p:spPr bwMode="auto">
            <a:xfrm>
              <a:off x="2880" y="283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7612" name="Rectangle 202"/>
            <p:cNvSpPr>
              <a:spLocks noChangeArrowheads="1"/>
            </p:cNvSpPr>
            <p:nvPr/>
          </p:nvSpPr>
          <p:spPr bwMode="auto">
            <a:xfrm>
              <a:off x="2976" y="2928"/>
              <a:ext cx="96" cy="96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7613" name="Rectangle 203"/>
            <p:cNvSpPr>
              <a:spLocks noChangeArrowheads="1"/>
            </p:cNvSpPr>
            <p:nvPr/>
          </p:nvSpPr>
          <p:spPr bwMode="auto">
            <a:xfrm>
              <a:off x="2976" y="283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7614" name="Rectangle 204"/>
            <p:cNvSpPr>
              <a:spLocks noChangeArrowheads="1"/>
            </p:cNvSpPr>
            <p:nvPr/>
          </p:nvSpPr>
          <p:spPr bwMode="auto">
            <a:xfrm>
              <a:off x="2880" y="292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7615" name="Rectangle 205"/>
            <p:cNvSpPr>
              <a:spLocks noChangeArrowheads="1"/>
            </p:cNvSpPr>
            <p:nvPr/>
          </p:nvSpPr>
          <p:spPr bwMode="auto">
            <a:xfrm>
              <a:off x="2688" y="302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7616" name="Rectangle 206"/>
            <p:cNvSpPr>
              <a:spLocks noChangeArrowheads="1"/>
            </p:cNvSpPr>
            <p:nvPr/>
          </p:nvSpPr>
          <p:spPr bwMode="auto">
            <a:xfrm>
              <a:off x="2784" y="312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7617" name="Rectangle 207"/>
            <p:cNvSpPr>
              <a:spLocks noChangeArrowheads="1"/>
            </p:cNvSpPr>
            <p:nvPr/>
          </p:nvSpPr>
          <p:spPr bwMode="auto">
            <a:xfrm>
              <a:off x="2784" y="302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7618" name="Rectangle 208"/>
            <p:cNvSpPr>
              <a:spLocks noChangeArrowheads="1"/>
            </p:cNvSpPr>
            <p:nvPr/>
          </p:nvSpPr>
          <p:spPr bwMode="auto">
            <a:xfrm>
              <a:off x="2688" y="312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7619" name="Rectangle 209"/>
            <p:cNvSpPr>
              <a:spLocks noChangeArrowheads="1"/>
            </p:cNvSpPr>
            <p:nvPr/>
          </p:nvSpPr>
          <p:spPr bwMode="auto">
            <a:xfrm>
              <a:off x="2880" y="302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7620" name="Rectangle 210"/>
            <p:cNvSpPr>
              <a:spLocks noChangeArrowheads="1"/>
            </p:cNvSpPr>
            <p:nvPr/>
          </p:nvSpPr>
          <p:spPr bwMode="auto">
            <a:xfrm>
              <a:off x="2976" y="312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7621" name="Rectangle 211"/>
            <p:cNvSpPr>
              <a:spLocks noChangeArrowheads="1"/>
            </p:cNvSpPr>
            <p:nvPr/>
          </p:nvSpPr>
          <p:spPr bwMode="auto">
            <a:xfrm>
              <a:off x="2976" y="302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7622" name="Rectangle 212"/>
            <p:cNvSpPr>
              <a:spLocks noChangeArrowheads="1"/>
            </p:cNvSpPr>
            <p:nvPr/>
          </p:nvSpPr>
          <p:spPr bwMode="auto">
            <a:xfrm>
              <a:off x="2880" y="312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7623" name="Rectangle 213"/>
            <p:cNvSpPr>
              <a:spLocks noChangeArrowheads="1"/>
            </p:cNvSpPr>
            <p:nvPr/>
          </p:nvSpPr>
          <p:spPr bwMode="auto">
            <a:xfrm>
              <a:off x="3072" y="283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7624" name="Rectangle 214"/>
            <p:cNvSpPr>
              <a:spLocks noChangeArrowheads="1"/>
            </p:cNvSpPr>
            <p:nvPr/>
          </p:nvSpPr>
          <p:spPr bwMode="auto">
            <a:xfrm>
              <a:off x="3168" y="2928"/>
              <a:ext cx="96" cy="96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7625" name="Rectangle 215"/>
            <p:cNvSpPr>
              <a:spLocks noChangeArrowheads="1"/>
            </p:cNvSpPr>
            <p:nvPr/>
          </p:nvSpPr>
          <p:spPr bwMode="auto">
            <a:xfrm>
              <a:off x="3168" y="283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7626" name="Rectangle 216"/>
            <p:cNvSpPr>
              <a:spLocks noChangeArrowheads="1"/>
            </p:cNvSpPr>
            <p:nvPr/>
          </p:nvSpPr>
          <p:spPr bwMode="auto">
            <a:xfrm>
              <a:off x="3072" y="2928"/>
              <a:ext cx="96" cy="96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7627" name="Rectangle 217"/>
            <p:cNvSpPr>
              <a:spLocks noChangeArrowheads="1"/>
            </p:cNvSpPr>
            <p:nvPr/>
          </p:nvSpPr>
          <p:spPr bwMode="auto">
            <a:xfrm>
              <a:off x="3264" y="283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7628" name="Rectangle 218"/>
            <p:cNvSpPr>
              <a:spLocks noChangeArrowheads="1"/>
            </p:cNvSpPr>
            <p:nvPr/>
          </p:nvSpPr>
          <p:spPr bwMode="auto">
            <a:xfrm>
              <a:off x="3360" y="292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7629" name="Rectangle 219"/>
            <p:cNvSpPr>
              <a:spLocks noChangeArrowheads="1"/>
            </p:cNvSpPr>
            <p:nvPr/>
          </p:nvSpPr>
          <p:spPr bwMode="auto">
            <a:xfrm>
              <a:off x="3360" y="283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7630" name="Rectangle 220"/>
            <p:cNvSpPr>
              <a:spLocks noChangeArrowheads="1"/>
            </p:cNvSpPr>
            <p:nvPr/>
          </p:nvSpPr>
          <p:spPr bwMode="auto">
            <a:xfrm>
              <a:off x="3264" y="292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7631" name="Rectangle 221"/>
            <p:cNvSpPr>
              <a:spLocks noChangeArrowheads="1"/>
            </p:cNvSpPr>
            <p:nvPr/>
          </p:nvSpPr>
          <p:spPr bwMode="auto">
            <a:xfrm>
              <a:off x="3072" y="302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7632" name="Rectangle 222"/>
            <p:cNvSpPr>
              <a:spLocks noChangeArrowheads="1"/>
            </p:cNvSpPr>
            <p:nvPr/>
          </p:nvSpPr>
          <p:spPr bwMode="auto">
            <a:xfrm>
              <a:off x="3168" y="312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7633" name="Rectangle 223"/>
            <p:cNvSpPr>
              <a:spLocks noChangeArrowheads="1"/>
            </p:cNvSpPr>
            <p:nvPr/>
          </p:nvSpPr>
          <p:spPr bwMode="auto">
            <a:xfrm>
              <a:off x="3168" y="302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7634" name="Rectangle 224"/>
            <p:cNvSpPr>
              <a:spLocks noChangeArrowheads="1"/>
            </p:cNvSpPr>
            <p:nvPr/>
          </p:nvSpPr>
          <p:spPr bwMode="auto">
            <a:xfrm>
              <a:off x="3072" y="312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7635" name="Rectangle 225"/>
            <p:cNvSpPr>
              <a:spLocks noChangeArrowheads="1"/>
            </p:cNvSpPr>
            <p:nvPr/>
          </p:nvSpPr>
          <p:spPr bwMode="auto">
            <a:xfrm>
              <a:off x="3264" y="302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7636" name="Rectangle 226"/>
            <p:cNvSpPr>
              <a:spLocks noChangeArrowheads="1"/>
            </p:cNvSpPr>
            <p:nvPr/>
          </p:nvSpPr>
          <p:spPr bwMode="auto">
            <a:xfrm>
              <a:off x="3360" y="312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7637" name="Rectangle 227"/>
            <p:cNvSpPr>
              <a:spLocks noChangeArrowheads="1"/>
            </p:cNvSpPr>
            <p:nvPr/>
          </p:nvSpPr>
          <p:spPr bwMode="auto">
            <a:xfrm>
              <a:off x="3360" y="302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7638" name="Rectangle 228"/>
            <p:cNvSpPr>
              <a:spLocks noChangeArrowheads="1"/>
            </p:cNvSpPr>
            <p:nvPr/>
          </p:nvSpPr>
          <p:spPr bwMode="auto">
            <a:xfrm>
              <a:off x="3264" y="3120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7639" name="Rectangle 229"/>
            <p:cNvSpPr>
              <a:spLocks noChangeArrowheads="1"/>
            </p:cNvSpPr>
            <p:nvPr/>
          </p:nvSpPr>
          <p:spPr bwMode="auto">
            <a:xfrm>
              <a:off x="2688" y="321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7640" name="Rectangle 230"/>
            <p:cNvSpPr>
              <a:spLocks noChangeArrowheads="1"/>
            </p:cNvSpPr>
            <p:nvPr/>
          </p:nvSpPr>
          <p:spPr bwMode="auto">
            <a:xfrm>
              <a:off x="2784" y="331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7641" name="Rectangle 231"/>
            <p:cNvSpPr>
              <a:spLocks noChangeArrowheads="1"/>
            </p:cNvSpPr>
            <p:nvPr/>
          </p:nvSpPr>
          <p:spPr bwMode="auto">
            <a:xfrm>
              <a:off x="2784" y="321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7642" name="Rectangle 232"/>
            <p:cNvSpPr>
              <a:spLocks noChangeArrowheads="1"/>
            </p:cNvSpPr>
            <p:nvPr/>
          </p:nvSpPr>
          <p:spPr bwMode="auto">
            <a:xfrm>
              <a:off x="2688" y="331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7643" name="Rectangle 233"/>
            <p:cNvSpPr>
              <a:spLocks noChangeArrowheads="1"/>
            </p:cNvSpPr>
            <p:nvPr/>
          </p:nvSpPr>
          <p:spPr bwMode="auto">
            <a:xfrm>
              <a:off x="2880" y="321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7644" name="Rectangle 234"/>
            <p:cNvSpPr>
              <a:spLocks noChangeArrowheads="1"/>
            </p:cNvSpPr>
            <p:nvPr/>
          </p:nvSpPr>
          <p:spPr bwMode="auto">
            <a:xfrm>
              <a:off x="2976" y="331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7645" name="Rectangle 235"/>
            <p:cNvSpPr>
              <a:spLocks noChangeArrowheads="1"/>
            </p:cNvSpPr>
            <p:nvPr/>
          </p:nvSpPr>
          <p:spPr bwMode="auto">
            <a:xfrm>
              <a:off x="2976" y="321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7646" name="Rectangle 236"/>
            <p:cNvSpPr>
              <a:spLocks noChangeArrowheads="1"/>
            </p:cNvSpPr>
            <p:nvPr/>
          </p:nvSpPr>
          <p:spPr bwMode="auto">
            <a:xfrm>
              <a:off x="2880" y="331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7647" name="Rectangle 237"/>
            <p:cNvSpPr>
              <a:spLocks noChangeArrowheads="1"/>
            </p:cNvSpPr>
            <p:nvPr/>
          </p:nvSpPr>
          <p:spPr bwMode="auto">
            <a:xfrm>
              <a:off x="2688" y="340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7648" name="Rectangle 238"/>
            <p:cNvSpPr>
              <a:spLocks noChangeArrowheads="1"/>
            </p:cNvSpPr>
            <p:nvPr/>
          </p:nvSpPr>
          <p:spPr bwMode="auto">
            <a:xfrm>
              <a:off x="2784" y="350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7649" name="Rectangle 239"/>
            <p:cNvSpPr>
              <a:spLocks noChangeArrowheads="1"/>
            </p:cNvSpPr>
            <p:nvPr/>
          </p:nvSpPr>
          <p:spPr bwMode="auto">
            <a:xfrm>
              <a:off x="2784" y="340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7650" name="Rectangle 240"/>
            <p:cNvSpPr>
              <a:spLocks noChangeArrowheads="1"/>
            </p:cNvSpPr>
            <p:nvPr/>
          </p:nvSpPr>
          <p:spPr bwMode="auto">
            <a:xfrm>
              <a:off x="2688" y="350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7651" name="Rectangle 241"/>
            <p:cNvSpPr>
              <a:spLocks noChangeArrowheads="1"/>
            </p:cNvSpPr>
            <p:nvPr/>
          </p:nvSpPr>
          <p:spPr bwMode="auto">
            <a:xfrm>
              <a:off x="2880" y="340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7652" name="Rectangle 242"/>
            <p:cNvSpPr>
              <a:spLocks noChangeArrowheads="1"/>
            </p:cNvSpPr>
            <p:nvPr/>
          </p:nvSpPr>
          <p:spPr bwMode="auto">
            <a:xfrm>
              <a:off x="2976" y="350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7653" name="Rectangle 243"/>
            <p:cNvSpPr>
              <a:spLocks noChangeArrowheads="1"/>
            </p:cNvSpPr>
            <p:nvPr/>
          </p:nvSpPr>
          <p:spPr bwMode="auto">
            <a:xfrm>
              <a:off x="2976" y="340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7654" name="Rectangle 244"/>
            <p:cNvSpPr>
              <a:spLocks noChangeArrowheads="1"/>
            </p:cNvSpPr>
            <p:nvPr/>
          </p:nvSpPr>
          <p:spPr bwMode="auto">
            <a:xfrm>
              <a:off x="2880" y="350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7655" name="Rectangle 245"/>
            <p:cNvSpPr>
              <a:spLocks noChangeArrowheads="1"/>
            </p:cNvSpPr>
            <p:nvPr/>
          </p:nvSpPr>
          <p:spPr bwMode="auto">
            <a:xfrm>
              <a:off x="3072" y="321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7656" name="Rectangle 246"/>
            <p:cNvSpPr>
              <a:spLocks noChangeArrowheads="1"/>
            </p:cNvSpPr>
            <p:nvPr/>
          </p:nvSpPr>
          <p:spPr bwMode="auto">
            <a:xfrm>
              <a:off x="3168" y="331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7657" name="Rectangle 247"/>
            <p:cNvSpPr>
              <a:spLocks noChangeArrowheads="1"/>
            </p:cNvSpPr>
            <p:nvPr/>
          </p:nvSpPr>
          <p:spPr bwMode="auto">
            <a:xfrm>
              <a:off x="3168" y="321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7658" name="Rectangle 248"/>
            <p:cNvSpPr>
              <a:spLocks noChangeArrowheads="1"/>
            </p:cNvSpPr>
            <p:nvPr/>
          </p:nvSpPr>
          <p:spPr bwMode="auto">
            <a:xfrm>
              <a:off x="3072" y="331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7659" name="Rectangle 249"/>
            <p:cNvSpPr>
              <a:spLocks noChangeArrowheads="1"/>
            </p:cNvSpPr>
            <p:nvPr/>
          </p:nvSpPr>
          <p:spPr bwMode="auto">
            <a:xfrm>
              <a:off x="3264" y="321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7660" name="Rectangle 250"/>
            <p:cNvSpPr>
              <a:spLocks noChangeArrowheads="1"/>
            </p:cNvSpPr>
            <p:nvPr/>
          </p:nvSpPr>
          <p:spPr bwMode="auto">
            <a:xfrm>
              <a:off x="3360" y="331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7661" name="Rectangle 251"/>
            <p:cNvSpPr>
              <a:spLocks noChangeArrowheads="1"/>
            </p:cNvSpPr>
            <p:nvPr/>
          </p:nvSpPr>
          <p:spPr bwMode="auto">
            <a:xfrm>
              <a:off x="3360" y="321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7662" name="Rectangle 252"/>
            <p:cNvSpPr>
              <a:spLocks noChangeArrowheads="1"/>
            </p:cNvSpPr>
            <p:nvPr/>
          </p:nvSpPr>
          <p:spPr bwMode="auto">
            <a:xfrm>
              <a:off x="3264" y="331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7663" name="Rectangle 253"/>
            <p:cNvSpPr>
              <a:spLocks noChangeArrowheads="1"/>
            </p:cNvSpPr>
            <p:nvPr/>
          </p:nvSpPr>
          <p:spPr bwMode="auto">
            <a:xfrm>
              <a:off x="3072" y="340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7664" name="Rectangle 254"/>
            <p:cNvSpPr>
              <a:spLocks noChangeArrowheads="1"/>
            </p:cNvSpPr>
            <p:nvPr/>
          </p:nvSpPr>
          <p:spPr bwMode="auto">
            <a:xfrm>
              <a:off x="3168" y="350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7665" name="Rectangle 255"/>
            <p:cNvSpPr>
              <a:spLocks noChangeArrowheads="1"/>
            </p:cNvSpPr>
            <p:nvPr/>
          </p:nvSpPr>
          <p:spPr bwMode="auto">
            <a:xfrm>
              <a:off x="3168" y="340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7666" name="Rectangle 256"/>
            <p:cNvSpPr>
              <a:spLocks noChangeArrowheads="1"/>
            </p:cNvSpPr>
            <p:nvPr/>
          </p:nvSpPr>
          <p:spPr bwMode="auto">
            <a:xfrm>
              <a:off x="3072" y="350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7667" name="Rectangle 257"/>
            <p:cNvSpPr>
              <a:spLocks noChangeArrowheads="1"/>
            </p:cNvSpPr>
            <p:nvPr/>
          </p:nvSpPr>
          <p:spPr bwMode="auto">
            <a:xfrm>
              <a:off x="3264" y="340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7668" name="Rectangle 258"/>
            <p:cNvSpPr>
              <a:spLocks noChangeArrowheads="1"/>
            </p:cNvSpPr>
            <p:nvPr/>
          </p:nvSpPr>
          <p:spPr bwMode="auto">
            <a:xfrm>
              <a:off x="3360" y="350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7669" name="Rectangle 259"/>
            <p:cNvSpPr>
              <a:spLocks noChangeArrowheads="1"/>
            </p:cNvSpPr>
            <p:nvPr/>
          </p:nvSpPr>
          <p:spPr bwMode="auto">
            <a:xfrm>
              <a:off x="3360" y="340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7670" name="Rectangle 260"/>
            <p:cNvSpPr>
              <a:spLocks noChangeArrowheads="1"/>
            </p:cNvSpPr>
            <p:nvPr/>
          </p:nvSpPr>
          <p:spPr bwMode="auto">
            <a:xfrm>
              <a:off x="3264" y="350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</p:grpSp>
      <p:sp>
        <p:nvSpPr>
          <p:cNvPr id="17414" name="Text Box 261"/>
          <p:cNvSpPr txBox="1">
            <a:spLocks noChangeArrowheads="1"/>
          </p:cNvSpPr>
          <p:nvPr/>
        </p:nvSpPr>
        <p:spPr bwMode="auto">
          <a:xfrm>
            <a:off x="5773964" y="3521586"/>
            <a:ext cx="3282950" cy="26776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l">
              <a:spcBef>
                <a:spcPct val="50000"/>
              </a:spcBef>
              <a:buFontTx/>
              <a:buNone/>
            </a:pPr>
            <a:r>
              <a:rPr lang="en-AU" b="0" dirty="0"/>
              <a:t>We colour the occupied cells, and leave the others blank; the colour scheme is irrelevant to the game, but </a:t>
            </a:r>
            <a:r>
              <a:rPr lang="en-AU" b="0" dirty="0" smtClean="0"/>
              <a:t>it makes </a:t>
            </a:r>
            <a:r>
              <a:rPr lang="en-AU" b="0" dirty="0"/>
              <a:t>the application look more attractive</a:t>
            </a:r>
            <a:endParaRPr lang="en-AU" b="0" dirty="0">
              <a:latin typeface="Courier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55873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DDBBB6EC-AC98-1A4E-BA4F-F7FC1BD03A6E}" type="slidenum">
              <a:rPr lang="en-AU" sz="1400"/>
              <a:pPr/>
              <a:t>7</a:t>
            </a:fld>
            <a:endParaRPr lang="en-AU" sz="1400" dirty="0"/>
          </a:p>
        </p:txBody>
      </p:sp>
      <p:sp>
        <p:nvSpPr>
          <p:cNvPr id="1843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>
                <a:latin typeface="Times New Roman" charset="0"/>
              </a:rPr>
              <a:t>Births and Deaths</a:t>
            </a:r>
          </a:p>
        </p:txBody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199" y="1600200"/>
            <a:ext cx="8556171" cy="4876800"/>
          </a:xfrm>
        </p:spPr>
        <p:txBody>
          <a:bodyPr/>
          <a:lstStyle/>
          <a:p>
            <a:r>
              <a:rPr lang="en-AU" dirty="0">
                <a:latin typeface="Times New Roman" charset="0"/>
              </a:rPr>
              <a:t>In this model world, time passes in discrete steps </a:t>
            </a:r>
            <a:r>
              <a:rPr lang="en-AU" dirty="0" smtClean="0">
                <a:latin typeface="Times New Roman" charset="0"/>
              </a:rPr>
              <a:t>known </a:t>
            </a:r>
            <a:br>
              <a:rPr lang="en-AU" dirty="0" smtClean="0">
                <a:latin typeface="Times New Roman" charset="0"/>
              </a:rPr>
            </a:br>
            <a:r>
              <a:rPr lang="en-AU" dirty="0" smtClean="0">
                <a:latin typeface="Times New Roman" charset="0"/>
              </a:rPr>
              <a:t>as </a:t>
            </a:r>
            <a:r>
              <a:rPr lang="en-AU" i="1" dirty="0">
                <a:latin typeface="Times New Roman" charset="0"/>
              </a:rPr>
              <a:t>generations</a:t>
            </a:r>
            <a:endParaRPr lang="en-AU" dirty="0">
              <a:latin typeface="Times New Roman" charset="0"/>
            </a:endParaRPr>
          </a:p>
          <a:p>
            <a:r>
              <a:rPr lang="en-AU" dirty="0">
                <a:latin typeface="Times New Roman" charset="0"/>
              </a:rPr>
              <a:t>The beginning of time is </a:t>
            </a:r>
            <a:r>
              <a:rPr lang="en-AU" i="1" dirty="0">
                <a:latin typeface="Times New Roman" charset="0"/>
              </a:rPr>
              <a:t>G</a:t>
            </a:r>
            <a:r>
              <a:rPr lang="en-AU" i="1" dirty="0" smtClean="0">
                <a:latin typeface="Times New Roman" charset="0"/>
              </a:rPr>
              <a:t>eneration 0</a:t>
            </a:r>
            <a:endParaRPr lang="en-AU" dirty="0">
              <a:latin typeface="Times New Roman" charset="0"/>
            </a:endParaRPr>
          </a:p>
          <a:p>
            <a:r>
              <a:rPr lang="en-AU" dirty="0">
                <a:latin typeface="Times New Roman" charset="0"/>
              </a:rPr>
              <a:t>At each time step, the occupants of the model world live or die according to the following rules:</a:t>
            </a:r>
          </a:p>
          <a:p>
            <a:pPr lvl="1"/>
            <a:r>
              <a:rPr lang="en-AU" dirty="0">
                <a:latin typeface="Times New Roman" charset="0"/>
                <a:ea typeface="ＭＳ Ｐゴシック" charset="0"/>
              </a:rPr>
              <a:t>any individual with zero or one neighbours dies of </a:t>
            </a:r>
            <a:r>
              <a:rPr lang="en-AU" i="1" dirty="0">
                <a:latin typeface="Times New Roman" charset="0"/>
                <a:ea typeface="ＭＳ Ｐゴシック" charset="0"/>
              </a:rPr>
              <a:t>loneliness</a:t>
            </a:r>
            <a:endParaRPr lang="en-AU" dirty="0">
              <a:latin typeface="Times New Roman" charset="0"/>
              <a:ea typeface="ＭＳ Ｐゴシック" charset="0"/>
            </a:endParaRPr>
          </a:p>
          <a:p>
            <a:pPr lvl="1"/>
            <a:r>
              <a:rPr lang="en-AU" dirty="0">
                <a:latin typeface="Times New Roman" charset="0"/>
                <a:ea typeface="ＭＳ Ｐゴシック" charset="0"/>
              </a:rPr>
              <a:t>any individual with four or more neighbours dies of </a:t>
            </a:r>
            <a:r>
              <a:rPr lang="en-AU" i="1" dirty="0">
                <a:latin typeface="Times New Roman" charset="0"/>
                <a:ea typeface="ＭＳ Ｐゴシック" charset="0"/>
              </a:rPr>
              <a:t>overcrowding</a:t>
            </a:r>
            <a:endParaRPr lang="en-AU" dirty="0">
              <a:latin typeface="Times New Roman" charset="0"/>
              <a:ea typeface="ＭＳ Ｐゴシック" charset="0"/>
            </a:endParaRPr>
          </a:p>
          <a:p>
            <a:pPr lvl="1"/>
            <a:r>
              <a:rPr lang="en-AU" dirty="0">
                <a:latin typeface="Times New Roman" charset="0"/>
                <a:ea typeface="ＭＳ Ｐゴシック" charset="0"/>
              </a:rPr>
              <a:t>a new individual is </a:t>
            </a:r>
            <a:r>
              <a:rPr lang="en-AU" i="1" dirty="0">
                <a:latin typeface="Times New Roman" charset="0"/>
                <a:ea typeface="ＭＳ Ｐゴシック" charset="0"/>
              </a:rPr>
              <a:t>born </a:t>
            </a:r>
            <a:r>
              <a:rPr lang="en-AU" dirty="0">
                <a:latin typeface="Times New Roman" charset="0"/>
                <a:ea typeface="ＭＳ Ｐゴシック" charset="0"/>
              </a:rPr>
              <a:t>in any unoccupied cell with exactly three neighbours</a:t>
            </a:r>
          </a:p>
          <a:p>
            <a:r>
              <a:rPr lang="en-AU" dirty="0" smtClean="0">
                <a:latin typeface="Times New Roman" charset="0"/>
              </a:rPr>
              <a:t>The </a:t>
            </a:r>
            <a:r>
              <a:rPr lang="en-AU" dirty="0">
                <a:latin typeface="Times New Roman" charset="0"/>
              </a:rPr>
              <a:t>neighbours of a cell are the occupants of the </a:t>
            </a:r>
            <a:r>
              <a:rPr lang="en-AU" dirty="0" smtClean="0">
                <a:latin typeface="Times New Roman" charset="0"/>
              </a:rPr>
              <a:t>eight </a:t>
            </a:r>
            <a:r>
              <a:rPr lang="en-AU" dirty="0">
                <a:latin typeface="Times New Roman" charset="0"/>
              </a:rPr>
              <a:t>cells surrounding that particular </a:t>
            </a:r>
            <a:r>
              <a:rPr lang="en-AU" dirty="0" smtClean="0">
                <a:latin typeface="Times New Roman" charset="0"/>
              </a:rPr>
              <a:t>cell</a:t>
            </a:r>
            <a:endParaRPr lang="en-AU" dirty="0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49693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21" name="Rectangle 64"/>
          <p:cNvSpPr>
            <a:spLocks noChangeArrowheads="1"/>
          </p:cNvSpPr>
          <p:nvPr/>
        </p:nvSpPr>
        <p:spPr bwMode="auto">
          <a:xfrm>
            <a:off x="6753225" y="2971800"/>
            <a:ext cx="420688" cy="457200"/>
          </a:xfrm>
          <a:prstGeom prst="rect">
            <a:avLst/>
          </a:prstGeom>
          <a:noFill/>
          <a:ln w="9525">
            <a:solidFill>
              <a:schemeClr val="tx2">
                <a:lumMod val="20000"/>
                <a:lumOff val="80000"/>
              </a:schemeClr>
            </a:solidFill>
            <a:miter lim="800000"/>
            <a:headEnd/>
            <a:tailEnd/>
          </a:ln>
          <a:ex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19522" name="Rectangle 65"/>
          <p:cNvSpPr>
            <a:spLocks noChangeArrowheads="1"/>
          </p:cNvSpPr>
          <p:nvPr/>
        </p:nvSpPr>
        <p:spPr bwMode="auto">
          <a:xfrm>
            <a:off x="7596188" y="2971800"/>
            <a:ext cx="422275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19458" name="Slide Number Placeholder 2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FA605EAA-1F26-1541-AC20-27BED6F97C96}" type="slidenum">
              <a:rPr lang="en-AU" sz="1400"/>
              <a:pPr/>
              <a:t>8</a:t>
            </a:fld>
            <a:endParaRPr lang="en-AU" sz="1400" dirty="0"/>
          </a:p>
        </p:txBody>
      </p:sp>
      <p:sp>
        <p:nvSpPr>
          <p:cNvPr id="1945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>
                <a:latin typeface="Times New Roman" charset="0"/>
              </a:rPr>
              <a:t>Example </a:t>
            </a:r>
          </a:p>
        </p:txBody>
      </p:sp>
      <p:sp>
        <p:nvSpPr>
          <p:cNvPr id="19460" name="Rectangle 3"/>
          <p:cNvSpPr>
            <a:spLocks noChangeArrowheads="1"/>
          </p:cNvSpPr>
          <p:nvPr/>
        </p:nvSpPr>
        <p:spPr bwMode="auto">
          <a:xfrm>
            <a:off x="844550" y="2057400"/>
            <a:ext cx="422275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19461" name="Rectangle 4"/>
          <p:cNvSpPr>
            <a:spLocks noChangeArrowheads="1"/>
          </p:cNvSpPr>
          <p:nvPr/>
        </p:nvSpPr>
        <p:spPr bwMode="auto">
          <a:xfrm>
            <a:off x="1266825" y="2057400"/>
            <a:ext cx="420688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19462" name="Rectangle 5"/>
          <p:cNvSpPr>
            <a:spLocks noChangeArrowheads="1"/>
          </p:cNvSpPr>
          <p:nvPr/>
        </p:nvSpPr>
        <p:spPr bwMode="auto">
          <a:xfrm>
            <a:off x="2109788" y="2057400"/>
            <a:ext cx="422275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19463" name="Rectangle 6"/>
          <p:cNvSpPr>
            <a:spLocks noChangeArrowheads="1"/>
          </p:cNvSpPr>
          <p:nvPr/>
        </p:nvSpPr>
        <p:spPr bwMode="auto">
          <a:xfrm>
            <a:off x="1687513" y="2057400"/>
            <a:ext cx="422275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19464" name="Rectangle 7"/>
          <p:cNvSpPr>
            <a:spLocks noChangeArrowheads="1"/>
          </p:cNvSpPr>
          <p:nvPr/>
        </p:nvSpPr>
        <p:spPr bwMode="auto">
          <a:xfrm>
            <a:off x="2532063" y="2057400"/>
            <a:ext cx="422275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19465" name="Rectangle 8"/>
          <p:cNvSpPr>
            <a:spLocks noChangeArrowheads="1"/>
          </p:cNvSpPr>
          <p:nvPr/>
        </p:nvSpPr>
        <p:spPr bwMode="auto">
          <a:xfrm>
            <a:off x="844550" y="2514600"/>
            <a:ext cx="422275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19466" name="Rectangle 9"/>
          <p:cNvSpPr>
            <a:spLocks noChangeArrowheads="1"/>
          </p:cNvSpPr>
          <p:nvPr/>
        </p:nvSpPr>
        <p:spPr bwMode="auto">
          <a:xfrm>
            <a:off x="1266825" y="2514600"/>
            <a:ext cx="420688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19467" name="Rectangle 10"/>
          <p:cNvSpPr>
            <a:spLocks noChangeArrowheads="1"/>
          </p:cNvSpPr>
          <p:nvPr/>
        </p:nvSpPr>
        <p:spPr bwMode="auto">
          <a:xfrm>
            <a:off x="2109788" y="2514600"/>
            <a:ext cx="422275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19468" name="Rectangle 11"/>
          <p:cNvSpPr>
            <a:spLocks noChangeArrowheads="1"/>
          </p:cNvSpPr>
          <p:nvPr/>
        </p:nvSpPr>
        <p:spPr bwMode="auto">
          <a:xfrm>
            <a:off x="1687513" y="2514600"/>
            <a:ext cx="422275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19469" name="Rectangle 12"/>
          <p:cNvSpPr>
            <a:spLocks noChangeArrowheads="1"/>
          </p:cNvSpPr>
          <p:nvPr/>
        </p:nvSpPr>
        <p:spPr bwMode="auto">
          <a:xfrm>
            <a:off x="2532063" y="2514600"/>
            <a:ext cx="422275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19470" name="Rectangle 13"/>
          <p:cNvSpPr>
            <a:spLocks noChangeArrowheads="1"/>
          </p:cNvSpPr>
          <p:nvPr/>
        </p:nvSpPr>
        <p:spPr bwMode="auto">
          <a:xfrm>
            <a:off x="844550" y="2971800"/>
            <a:ext cx="422275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19471" name="Rectangle 14"/>
          <p:cNvSpPr>
            <a:spLocks noChangeArrowheads="1"/>
          </p:cNvSpPr>
          <p:nvPr/>
        </p:nvSpPr>
        <p:spPr bwMode="auto">
          <a:xfrm>
            <a:off x="1266825" y="2971800"/>
            <a:ext cx="420688" cy="4572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19472" name="Rectangle 15"/>
          <p:cNvSpPr>
            <a:spLocks noChangeArrowheads="1"/>
          </p:cNvSpPr>
          <p:nvPr/>
        </p:nvSpPr>
        <p:spPr bwMode="auto">
          <a:xfrm>
            <a:off x="2109788" y="2971800"/>
            <a:ext cx="422275" cy="4572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19473" name="Rectangle 16"/>
          <p:cNvSpPr>
            <a:spLocks noChangeArrowheads="1"/>
          </p:cNvSpPr>
          <p:nvPr/>
        </p:nvSpPr>
        <p:spPr bwMode="auto">
          <a:xfrm>
            <a:off x="1687513" y="2971800"/>
            <a:ext cx="422275" cy="4572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19474" name="Rectangle 17"/>
          <p:cNvSpPr>
            <a:spLocks noChangeArrowheads="1"/>
          </p:cNvSpPr>
          <p:nvPr/>
        </p:nvSpPr>
        <p:spPr bwMode="auto">
          <a:xfrm>
            <a:off x="2532063" y="2971800"/>
            <a:ext cx="422275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19475" name="Rectangle 18"/>
          <p:cNvSpPr>
            <a:spLocks noChangeArrowheads="1"/>
          </p:cNvSpPr>
          <p:nvPr/>
        </p:nvSpPr>
        <p:spPr bwMode="auto">
          <a:xfrm>
            <a:off x="844550" y="3429000"/>
            <a:ext cx="422275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19476" name="Rectangle 19"/>
          <p:cNvSpPr>
            <a:spLocks noChangeArrowheads="1"/>
          </p:cNvSpPr>
          <p:nvPr/>
        </p:nvSpPr>
        <p:spPr bwMode="auto">
          <a:xfrm>
            <a:off x="1266825" y="3429000"/>
            <a:ext cx="420688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19477" name="Rectangle 20"/>
          <p:cNvSpPr>
            <a:spLocks noChangeArrowheads="1"/>
          </p:cNvSpPr>
          <p:nvPr/>
        </p:nvSpPr>
        <p:spPr bwMode="auto">
          <a:xfrm>
            <a:off x="2109788" y="3429000"/>
            <a:ext cx="422275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19478" name="Rectangle 21"/>
          <p:cNvSpPr>
            <a:spLocks noChangeArrowheads="1"/>
          </p:cNvSpPr>
          <p:nvPr/>
        </p:nvSpPr>
        <p:spPr bwMode="auto">
          <a:xfrm>
            <a:off x="1687513" y="3429000"/>
            <a:ext cx="422275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19479" name="Rectangle 22"/>
          <p:cNvSpPr>
            <a:spLocks noChangeArrowheads="1"/>
          </p:cNvSpPr>
          <p:nvPr/>
        </p:nvSpPr>
        <p:spPr bwMode="auto">
          <a:xfrm>
            <a:off x="2532063" y="3429000"/>
            <a:ext cx="422275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19480" name="Rectangle 23"/>
          <p:cNvSpPr>
            <a:spLocks noChangeArrowheads="1"/>
          </p:cNvSpPr>
          <p:nvPr/>
        </p:nvSpPr>
        <p:spPr bwMode="auto">
          <a:xfrm>
            <a:off x="844550" y="3886200"/>
            <a:ext cx="422275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19481" name="Rectangle 24"/>
          <p:cNvSpPr>
            <a:spLocks noChangeArrowheads="1"/>
          </p:cNvSpPr>
          <p:nvPr/>
        </p:nvSpPr>
        <p:spPr bwMode="auto">
          <a:xfrm>
            <a:off x="1266825" y="3886200"/>
            <a:ext cx="420688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19482" name="Rectangle 25"/>
          <p:cNvSpPr>
            <a:spLocks noChangeArrowheads="1"/>
          </p:cNvSpPr>
          <p:nvPr/>
        </p:nvSpPr>
        <p:spPr bwMode="auto">
          <a:xfrm>
            <a:off x="2109788" y="3886200"/>
            <a:ext cx="422275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19483" name="Rectangle 26"/>
          <p:cNvSpPr>
            <a:spLocks noChangeArrowheads="1"/>
          </p:cNvSpPr>
          <p:nvPr/>
        </p:nvSpPr>
        <p:spPr bwMode="auto">
          <a:xfrm>
            <a:off x="1687513" y="3886200"/>
            <a:ext cx="422275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19484" name="Rectangle 27"/>
          <p:cNvSpPr>
            <a:spLocks noChangeArrowheads="1"/>
          </p:cNvSpPr>
          <p:nvPr/>
        </p:nvSpPr>
        <p:spPr bwMode="auto">
          <a:xfrm>
            <a:off x="2532063" y="3886200"/>
            <a:ext cx="422275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19485" name="Rectangle 28"/>
          <p:cNvSpPr>
            <a:spLocks noChangeArrowheads="1"/>
          </p:cNvSpPr>
          <p:nvPr/>
        </p:nvSpPr>
        <p:spPr bwMode="auto">
          <a:xfrm>
            <a:off x="3587750" y="2057400"/>
            <a:ext cx="422275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>
              <a:buFontTx/>
              <a:buNone/>
            </a:pPr>
            <a:r>
              <a:rPr lang="en-AU" b="0" dirty="0">
                <a:latin typeface="Courier" charset="0"/>
              </a:rPr>
              <a:t>0</a:t>
            </a:r>
          </a:p>
        </p:txBody>
      </p:sp>
      <p:sp>
        <p:nvSpPr>
          <p:cNvPr id="19486" name="Rectangle 29"/>
          <p:cNvSpPr>
            <a:spLocks noChangeArrowheads="1"/>
          </p:cNvSpPr>
          <p:nvPr/>
        </p:nvSpPr>
        <p:spPr bwMode="auto">
          <a:xfrm>
            <a:off x="4010025" y="2057400"/>
            <a:ext cx="420688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>
              <a:buFontTx/>
              <a:buNone/>
            </a:pPr>
            <a:r>
              <a:rPr lang="en-AU" b="0" dirty="0">
                <a:latin typeface="Courier" charset="0"/>
              </a:rPr>
              <a:t>0</a:t>
            </a:r>
          </a:p>
        </p:txBody>
      </p:sp>
      <p:sp>
        <p:nvSpPr>
          <p:cNvPr id="19487" name="Rectangle 30"/>
          <p:cNvSpPr>
            <a:spLocks noChangeArrowheads="1"/>
          </p:cNvSpPr>
          <p:nvPr/>
        </p:nvSpPr>
        <p:spPr bwMode="auto">
          <a:xfrm>
            <a:off x="4852988" y="2057400"/>
            <a:ext cx="422275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>
              <a:buFontTx/>
              <a:buNone/>
            </a:pPr>
            <a:r>
              <a:rPr lang="en-AU" b="0" dirty="0">
                <a:latin typeface="Courier" charset="0"/>
              </a:rPr>
              <a:t>0</a:t>
            </a:r>
          </a:p>
        </p:txBody>
      </p:sp>
      <p:sp>
        <p:nvSpPr>
          <p:cNvPr id="19488" name="Rectangle 31"/>
          <p:cNvSpPr>
            <a:spLocks noChangeArrowheads="1"/>
          </p:cNvSpPr>
          <p:nvPr/>
        </p:nvSpPr>
        <p:spPr bwMode="auto">
          <a:xfrm>
            <a:off x="4430713" y="2057400"/>
            <a:ext cx="422275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>
              <a:buFontTx/>
              <a:buNone/>
            </a:pPr>
            <a:r>
              <a:rPr lang="en-AU" b="0" dirty="0">
                <a:latin typeface="Courier" charset="0"/>
              </a:rPr>
              <a:t>0</a:t>
            </a:r>
          </a:p>
        </p:txBody>
      </p:sp>
      <p:sp>
        <p:nvSpPr>
          <p:cNvPr id="19489" name="Rectangle 32"/>
          <p:cNvSpPr>
            <a:spLocks noChangeArrowheads="1"/>
          </p:cNvSpPr>
          <p:nvPr/>
        </p:nvSpPr>
        <p:spPr bwMode="auto">
          <a:xfrm>
            <a:off x="5275263" y="2057400"/>
            <a:ext cx="422275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>
              <a:buFontTx/>
              <a:buNone/>
            </a:pPr>
            <a:r>
              <a:rPr lang="en-AU" b="0" dirty="0">
                <a:latin typeface="Courier" charset="0"/>
              </a:rPr>
              <a:t>0</a:t>
            </a:r>
          </a:p>
        </p:txBody>
      </p:sp>
      <p:sp>
        <p:nvSpPr>
          <p:cNvPr id="19490" name="Rectangle 33"/>
          <p:cNvSpPr>
            <a:spLocks noChangeArrowheads="1"/>
          </p:cNvSpPr>
          <p:nvPr/>
        </p:nvSpPr>
        <p:spPr bwMode="auto">
          <a:xfrm>
            <a:off x="3587750" y="2514600"/>
            <a:ext cx="422275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>
              <a:buFontTx/>
              <a:buNone/>
            </a:pPr>
            <a:r>
              <a:rPr lang="en-AU" b="0" dirty="0">
                <a:latin typeface="Courier" charset="0"/>
              </a:rPr>
              <a:t>1</a:t>
            </a:r>
          </a:p>
        </p:txBody>
      </p:sp>
      <p:sp>
        <p:nvSpPr>
          <p:cNvPr id="19491" name="Rectangle 34"/>
          <p:cNvSpPr>
            <a:spLocks noChangeArrowheads="1"/>
          </p:cNvSpPr>
          <p:nvPr/>
        </p:nvSpPr>
        <p:spPr bwMode="auto">
          <a:xfrm>
            <a:off x="4010025" y="2514600"/>
            <a:ext cx="420688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>
              <a:buFontTx/>
              <a:buNone/>
            </a:pPr>
            <a:r>
              <a:rPr lang="en-AU" b="0" dirty="0">
                <a:latin typeface="Courier" charset="0"/>
              </a:rPr>
              <a:t>2</a:t>
            </a:r>
          </a:p>
        </p:txBody>
      </p:sp>
      <p:sp>
        <p:nvSpPr>
          <p:cNvPr id="19492" name="Rectangle 35"/>
          <p:cNvSpPr>
            <a:spLocks noChangeArrowheads="1"/>
          </p:cNvSpPr>
          <p:nvPr/>
        </p:nvSpPr>
        <p:spPr bwMode="auto">
          <a:xfrm>
            <a:off x="4852988" y="2514600"/>
            <a:ext cx="422275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>
              <a:buFontTx/>
              <a:buNone/>
            </a:pPr>
            <a:r>
              <a:rPr lang="en-AU" b="0" dirty="0">
                <a:latin typeface="Courier" charset="0"/>
              </a:rPr>
              <a:t>2</a:t>
            </a:r>
          </a:p>
        </p:txBody>
      </p:sp>
      <p:sp>
        <p:nvSpPr>
          <p:cNvPr id="19493" name="Rectangle 36"/>
          <p:cNvSpPr>
            <a:spLocks noChangeArrowheads="1"/>
          </p:cNvSpPr>
          <p:nvPr/>
        </p:nvSpPr>
        <p:spPr bwMode="auto">
          <a:xfrm>
            <a:off x="4430713" y="2514600"/>
            <a:ext cx="422275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>
              <a:buFontTx/>
              <a:buNone/>
            </a:pPr>
            <a:r>
              <a:rPr lang="en-AU" b="0" dirty="0">
                <a:latin typeface="Courier" charset="0"/>
              </a:rPr>
              <a:t>3</a:t>
            </a:r>
          </a:p>
        </p:txBody>
      </p:sp>
      <p:sp>
        <p:nvSpPr>
          <p:cNvPr id="19494" name="Rectangle 37"/>
          <p:cNvSpPr>
            <a:spLocks noChangeArrowheads="1"/>
          </p:cNvSpPr>
          <p:nvPr/>
        </p:nvSpPr>
        <p:spPr bwMode="auto">
          <a:xfrm>
            <a:off x="5275263" y="2514600"/>
            <a:ext cx="422275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>
              <a:buFontTx/>
              <a:buNone/>
            </a:pPr>
            <a:r>
              <a:rPr lang="en-AU" b="0" dirty="0">
                <a:latin typeface="Courier" charset="0"/>
              </a:rPr>
              <a:t>1</a:t>
            </a:r>
          </a:p>
        </p:txBody>
      </p:sp>
      <p:sp>
        <p:nvSpPr>
          <p:cNvPr id="19495" name="Rectangle 38"/>
          <p:cNvSpPr>
            <a:spLocks noChangeArrowheads="1"/>
          </p:cNvSpPr>
          <p:nvPr/>
        </p:nvSpPr>
        <p:spPr bwMode="auto">
          <a:xfrm>
            <a:off x="3587750" y="2971800"/>
            <a:ext cx="422275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>
              <a:buFontTx/>
              <a:buNone/>
            </a:pPr>
            <a:r>
              <a:rPr lang="en-AU" b="0" dirty="0">
                <a:latin typeface="Courier" charset="0"/>
              </a:rPr>
              <a:t>1</a:t>
            </a:r>
          </a:p>
        </p:txBody>
      </p:sp>
      <p:sp>
        <p:nvSpPr>
          <p:cNvPr id="19496" name="Rectangle 39"/>
          <p:cNvSpPr>
            <a:spLocks noChangeArrowheads="1"/>
          </p:cNvSpPr>
          <p:nvPr/>
        </p:nvSpPr>
        <p:spPr bwMode="auto">
          <a:xfrm>
            <a:off x="4010025" y="2971800"/>
            <a:ext cx="420688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>
              <a:buFontTx/>
              <a:buNone/>
            </a:pPr>
            <a:r>
              <a:rPr lang="en-AU" b="0" dirty="0">
                <a:latin typeface="Courier" charset="0"/>
              </a:rPr>
              <a:t>1</a:t>
            </a:r>
          </a:p>
        </p:txBody>
      </p:sp>
      <p:sp>
        <p:nvSpPr>
          <p:cNvPr id="19497" name="Rectangle 40"/>
          <p:cNvSpPr>
            <a:spLocks noChangeArrowheads="1"/>
          </p:cNvSpPr>
          <p:nvPr/>
        </p:nvSpPr>
        <p:spPr bwMode="auto">
          <a:xfrm>
            <a:off x="4852988" y="2971800"/>
            <a:ext cx="422275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>
              <a:buFontTx/>
              <a:buNone/>
            </a:pPr>
            <a:r>
              <a:rPr lang="en-AU" b="0" dirty="0">
                <a:latin typeface="Courier" charset="0"/>
              </a:rPr>
              <a:t>1</a:t>
            </a:r>
          </a:p>
        </p:txBody>
      </p:sp>
      <p:sp>
        <p:nvSpPr>
          <p:cNvPr id="19498" name="Rectangle 41"/>
          <p:cNvSpPr>
            <a:spLocks noChangeArrowheads="1"/>
          </p:cNvSpPr>
          <p:nvPr/>
        </p:nvSpPr>
        <p:spPr bwMode="auto">
          <a:xfrm>
            <a:off x="4430713" y="2971800"/>
            <a:ext cx="422275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>
              <a:buFontTx/>
              <a:buNone/>
            </a:pPr>
            <a:r>
              <a:rPr lang="en-AU" b="0" dirty="0">
                <a:latin typeface="Courier" charset="0"/>
              </a:rPr>
              <a:t>2</a:t>
            </a:r>
          </a:p>
        </p:txBody>
      </p:sp>
      <p:sp>
        <p:nvSpPr>
          <p:cNvPr id="19499" name="Rectangle 42"/>
          <p:cNvSpPr>
            <a:spLocks noChangeArrowheads="1"/>
          </p:cNvSpPr>
          <p:nvPr/>
        </p:nvSpPr>
        <p:spPr bwMode="auto">
          <a:xfrm>
            <a:off x="5275263" y="2971800"/>
            <a:ext cx="422275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>
              <a:buFontTx/>
              <a:buNone/>
            </a:pPr>
            <a:r>
              <a:rPr lang="en-AU" b="0" dirty="0">
                <a:latin typeface="Courier" charset="0"/>
              </a:rPr>
              <a:t>1</a:t>
            </a:r>
          </a:p>
        </p:txBody>
      </p:sp>
      <p:sp>
        <p:nvSpPr>
          <p:cNvPr id="19500" name="Rectangle 43"/>
          <p:cNvSpPr>
            <a:spLocks noChangeArrowheads="1"/>
          </p:cNvSpPr>
          <p:nvPr/>
        </p:nvSpPr>
        <p:spPr bwMode="auto">
          <a:xfrm>
            <a:off x="3587750" y="3429000"/>
            <a:ext cx="422275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>
              <a:buFontTx/>
              <a:buNone/>
            </a:pPr>
            <a:r>
              <a:rPr lang="en-AU" b="0" dirty="0">
                <a:latin typeface="Courier" charset="0"/>
              </a:rPr>
              <a:t>1</a:t>
            </a:r>
          </a:p>
        </p:txBody>
      </p:sp>
      <p:sp>
        <p:nvSpPr>
          <p:cNvPr id="19501" name="Rectangle 44"/>
          <p:cNvSpPr>
            <a:spLocks noChangeArrowheads="1"/>
          </p:cNvSpPr>
          <p:nvPr/>
        </p:nvSpPr>
        <p:spPr bwMode="auto">
          <a:xfrm>
            <a:off x="4010025" y="3429000"/>
            <a:ext cx="420688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>
              <a:buFontTx/>
              <a:buNone/>
            </a:pPr>
            <a:r>
              <a:rPr lang="en-AU" b="0" dirty="0">
                <a:latin typeface="Courier" charset="0"/>
              </a:rPr>
              <a:t>2</a:t>
            </a:r>
          </a:p>
        </p:txBody>
      </p:sp>
      <p:sp>
        <p:nvSpPr>
          <p:cNvPr id="19502" name="Rectangle 45"/>
          <p:cNvSpPr>
            <a:spLocks noChangeArrowheads="1"/>
          </p:cNvSpPr>
          <p:nvPr/>
        </p:nvSpPr>
        <p:spPr bwMode="auto">
          <a:xfrm>
            <a:off x="4852988" y="3429000"/>
            <a:ext cx="422275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>
              <a:buFontTx/>
              <a:buNone/>
            </a:pPr>
            <a:r>
              <a:rPr lang="en-AU" b="0" dirty="0">
                <a:latin typeface="Courier" charset="0"/>
              </a:rPr>
              <a:t>2</a:t>
            </a:r>
          </a:p>
        </p:txBody>
      </p:sp>
      <p:sp>
        <p:nvSpPr>
          <p:cNvPr id="19503" name="Rectangle 46"/>
          <p:cNvSpPr>
            <a:spLocks noChangeArrowheads="1"/>
          </p:cNvSpPr>
          <p:nvPr/>
        </p:nvSpPr>
        <p:spPr bwMode="auto">
          <a:xfrm>
            <a:off x="4430713" y="3429000"/>
            <a:ext cx="422275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>
              <a:buFontTx/>
              <a:buNone/>
            </a:pPr>
            <a:r>
              <a:rPr lang="en-AU" b="0" dirty="0">
                <a:latin typeface="Courier" charset="0"/>
              </a:rPr>
              <a:t>3</a:t>
            </a:r>
          </a:p>
        </p:txBody>
      </p:sp>
      <p:sp>
        <p:nvSpPr>
          <p:cNvPr id="19504" name="Rectangle 47"/>
          <p:cNvSpPr>
            <a:spLocks noChangeArrowheads="1"/>
          </p:cNvSpPr>
          <p:nvPr/>
        </p:nvSpPr>
        <p:spPr bwMode="auto">
          <a:xfrm>
            <a:off x="5275263" y="3429000"/>
            <a:ext cx="422275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>
              <a:buFontTx/>
              <a:buNone/>
            </a:pPr>
            <a:r>
              <a:rPr lang="en-AU" b="0" dirty="0">
                <a:latin typeface="Courier" charset="0"/>
              </a:rPr>
              <a:t>1</a:t>
            </a:r>
          </a:p>
        </p:txBody>
      </p:sp>
      <p:sp>
        <p:nvSpPr>
          <p:cNvPr id="19505" name="Rectangle 48"/>
          <p:cNvSpPr>
            <a:spLocks noChangeArrowheads="1"/>
          </p:cNvSpPr>
          <p:nvPr/>
        </p:nvSpPr>
        <p:spPr bwMode="auto">
          <a:xfrm>
            <a:off x="3587750" y="3886200"/>
            <a:ext cx="422275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>
              <a:buFontTx/>
              <a:buNone/>
            </a:pPr>
            <a:r>
              <a:rPr lang="en-AU" b="0" dirty="0">
                <a:latin typeface="Courier" charset="0"/>
              </a:rPr>
              <a:t>0</a:t>
            </a:r>
          </a:p>
        </p:txBody>
      </p:sp>
      <p:sp>
        <p:nvSpPr>
          <p:cNvPr id="19506" name="Rectangle 49"/>
          <p:cNvSpPr>
            <a:spLocks noChangeArrowheads="1"/>
          </p:cNvSpPr>
          <p:nvPr/>
        </p:nvSpPr>
        <p:spPr bwMode="auto">
          <a:xfrm>
            <a:off x="4010025" y="3886200"/>
            <a:ext cx="420688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>
              <a:buFontTx/>
              <a:buNone/>
            </a:pPr>
            <a:r>
              <a:rPr lang="en-AU" b="0" dirty="0">
                <a:latin typeface="Courier" charset="0"/>
              </a:rPr>
              <a:t>0</a:t>
            </a:r>
          </a:p>
        </p:txBody>
      </p:sp>
      <p:sp>
        <p:nvSpPr>
          <p:cNvPr id="19507" name="Rectangle 50"/>
          <p:cNvSpPr>
            <a:spLocks noChangeArrowheads="1"/>
          </p:cNvSpPr>
          <p:nvPr/>
        </p:nvSpPr>
        <p:spPr bwMode="auto">
          <a:xfrm>
            <a:off x="4852988" y="3886200"/>
            <a:ext cx="422275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>
              <a:buFontTx/>
              <a:buNone/>
            </a:pPr>
            <a:r>
              <a:rPr lang="en-AU" b="0" dirty="0">
                <a:latin typeface="Courier" charset="0"/>
              </a:rPr>
              <a:t>0</a:t>
            </a:r>
          </a:p>
        </p:txBody>
      </p:sp>
      <p:sp>
        <p:nvSpPr>
          <p:cNvPr id="19508" name="Rectangle 51"/>
          <p:cNvSpPr>
            <a:spLocks noChangeArrowheads="1"/>
          </p:cNvSpPr>
          <p:nvPr/>
        </p:nvSpPr>
        <p:spPr bwMode="auto">
          <a:xfrm>
            <a:off x="4430713" y="3886200"/>
            <a:ext cx="422275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>
              <a:buFontTx/>
              <a:buNone/>
            </a:pPr>
            <a:r>
              <a:rPr lang="en-AU" b="0" dirty="0">
                <a:latin typeface="Courier" charset="0"/>
              </a:rPr>
              <a:t>0</a:t>
            </a:r>
          </a:p>
        </p:txBody>
      </p:sp>
      <p:sp>
        <p:nvSpPr>
          <p:cNvPr id="19509" name="Rectangle 52"/>
          <p:cNvSpPr>
            <a:spLocks noChangeArrowheads="1"/>
          </p:cNvSpPr>
          <p:nvPr/>
        </p:nvSpPr>
        <p:spPr bwMode="auto">
          <a:xfrm>
            <a:off x="5275263" y="3886200"/>
            <a:ext cx="422275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>
              <a:buFontTx/>
              <a:buNone/>
            </a:pPr>
            <a:r>
              <a:rPr lang="en-AU" b="0" dirty="0">
                <a:latin typeface="Courier" charset="0"/>
              </a:rPr>
              <a:t>0</a:t>
            </a:r>
          </a:p>
        </p:txBody>
      </p:sp>
      <p:sp>
        <p:nvSpPr>
          <p:cNvPr id="19510" name="Rectangle 53"/>
          <p:cNvSpPr>
            <a:spLocks noChangeArrowheads="1"/>
          </p:cNvSpPr>
          <p:nvPr/>
        </p:nvSpPr>
        <p:spPr bwMode="auto">
          <a:xfrm>
            <a:off x="6330950" y="2057400"/>
            <a:ext cx="422275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19511" name="Rectangle 54"/>
          <p:cNvSpPr>
            <a:spLocks noChangeArrowheads="1"/>
          </p:cNvSpPr>
          <p:nvPr/>
        </p:nvSpPr>
        <p:spPr bwMode="auto">
          <a:xfrm>
            <a:off x="6753225" y="2057400"/>
            <a:ext cx="420688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19512" name="Rectangle 55"/>
          <p:cNvSpPr>
            <a:spLocks noChangeArrowheads="1"/>
          </p:cNvSpPr>
          <p:nvPr/>
        </p:nvSpPr>
        <p:spPr bwMode="auto">
          <a:xfrm>
            <a:off x="7596188" y="2057400"/>
            <a:ext cx="422275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19513" name="Rectangle 56"/>
          <p:cNvSpPr>
            <a:spLocks noChangeArrowheads="1"/>
          </p:cNvSpPr>
          <p:nvPr/>
        </p:nvSpPr>
        <p:spPr bwMode="auto">
          <a:xfrm>
            <a:off x="7173913" y="2057400"/>
            <a:ext cx="422275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19514" name="Rectangle 57"/>
          <p:cNvSpPr>
            <a:spLocks noChangeArrowheads="1"/>
          </p:cNvSpPr>
          <p:nvPr/>
        </p:nvSpPr>
        <p:spPr bwMode="auto">
          <a:xfrm>
            <a:off x="8018463" y="2057400"/>
            <a:ext cx="422275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19515" name="Rectangle 58"/>
          <p:cNvSpPr>
            <a:spLocks noChangeArrowheads="1"/>
          </p:cNvSpPr>
          <p:nvPr/>
        </p:nvSpPr>
        <p:spPr bwMode="auto">
          <a:xfrm>
            <a:off x="6330950" y="2514600"/>
            <a:ext cx="422275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19516" name="Rectangle 59"/>
          <p:cNvSpPr>
            <a:spLocks noChangeArrowheads="1"/>
          </p:cNvSpPr>
          <p:nvPr/>
        </p:nvSpPr>
        <p:spPr bwMode="auto">
          <a:xfrm>
            <a:off x="6753225" y="2514600"/>
            <a:ext cx="420688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19517" name="Rectangle 60"/>
          <p:cNvSpPr>
            <a:spLocks noChangeArrowheads="1"/>
          </p:cNvSpPr>
          <p:nvPr/>
        </p:nvSpPr>
        <p:spPr bwMode="auto">
          <a:xfrm>
            <a:off x="7596188" y="2514600"/>
            <a:ext cx="422275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19518" name="Rectangle 61"/>
          <p:cNvSpPr>
            <a:spLocks noChangeArrowheads="1"/>
          </p:cNvSpPr>
          <p:nvPr/>
        </p:nvSpPr>
        <p:spPr bwMode="auto">
          <a:xfrm>
            <a:off x="7173913" y="2514600"/>
            <a:ext cx="422275" cy="4572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19519" name="Rectangle 62"/>
          <p:cNvSpPr>
            <a:spLocks noChangeArrowheads="1"/>
          </p:cNvSpPr>
          <p:nvPr/>
        </p:nvSpPr>
        <p:spPr bwMode="auto">
          <a:xfrm>
            <a:off x="8018463" y="2514600"/>
            <a:ext cx="422275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19520" name="Rectangle 63"/>
          <p:cNvSpPr>
            <a:spLocks noChangeArrowheads="1"/>
          </p:cNvSpPr>
          <p:nvPr/>
        </p:nvSpPr>
        <p:spPr bwMode="auto">
          <a:xfrm>
            <a:off x="6330950" y="2971800"/>
            <a:ext cx="422275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19523" name="Rectangle 66"/>
          <p:cNvSpPr>
            <a:spLocks noChangeArrowheads="1"/>
          </p:cNvSpPr>
          <p:nvPr/>
        </p:nvSpPr>
        <p:spPr bwMode="auto">
          <a:xfrm>
            <a:off x="7173913" y="2971800"/>
            <a:ext cx="422275" cy="4572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19524" name="Rectangle 67"/>
          <p:cNvSpPr>
            <a:spLocks noChangeArrowheads="1"/>
          </p:cNvSpPr>
          <p:nvPr/>
        </p:nvSpPr>
        <p:spPr bwMode="auto">
          <a:xfrm>
            <a:off x="8018463" y="2971800"/>
            <a:ext cx="422275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19525" name="Rectangle 68"/>
          <p:cNvSpPr>
            <a:spLocks noChangeArrowheads="1"/>
          </p:cNvSpPr>
          <p:nvPr/>
        </p:nvSpPr>
        <p:spPr bwMode="auto">
          <a:xfrm>
            <a:off x="6330950" y="3429000"/>
            <a:ext cx="422275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19526" name="Rectangle 69"/>
          <p:cNvSpPr>
            <a:spLocks noChangeArrowheads="1"/>
          </p:cNvSpPr>
          <p:nvPr/>
        </p:nvSpPr>
        <p:spPr bwMode="auto">
          <a:xfrm>
            <a:off x="6753225" y="3429000"/>
            <a:ext cx="420688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19527" name="Rectangle 70"/>
          <p:cNvSpPr>
            <a:spLocks noChangeArrowheads="1"/>
          </p:cNvSpPr>
          <p:nvPr/>
        </p:nvSpPr>
        <p:spPr bwMode="auto">
          <a:xfrm>
            <a:off x="7596188" y="3429000"/>
            <a:ext cx="422275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19528" name="Rectangle 71"/>
          <p:cNvSpPr>
            <a:spLocks noChangeArrowheads="1"/>
          </p:cNvSpPr>
          <p:nvPr/>
        </p:nvSpPr>
        <p:spPr bwMode="auto">
          <a:xfrm>
            <a:off x="7173913" y="3429000"/>
            <a:ext cx="422275" cy="4572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19529" name="Rectangle 72"/>
          <p:cNvSpPr>
            <a:spLocks noChangeArrowheads="1"/>
          </p:cNvSpPr>
          <p:nvPr/>
        </p:nvSpPr>
        <p:spPr bwMode="auto">
          <a:xfrm>
            <a:off x="8018463" y="3429000"/>
            <a:ext cx="422275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19530" name="Rectangle 73"/>
          <p:cNvSpPr>
            <a:spLocks noChangeArrowheads="1"/>
          </p:cNvSpPr>
          <p:nvPr/>
        </p:nvSpPr>
        <p:spPr bwMode="auto">
          <a:xfrm>
            <a:off x="6330950" y="3886200"/>
            <a:ext cx="422275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19531" name="Rectangle 74"/>
          <p:cNvSpPr>
            <a:spLocks noChangeArrowheads="1"/>
          </p:cNvSpPr>
          <p:nvPr/>
        </p:nvSpPr>
        <p:spPr bwMode="auto">
          <a:xfrm>
            <a:off x="6753225" y="3886200"/>
            <a:ext cx="420688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19532" name="Rectangle 75"/>
          <p:cNvSpPr>
            <a:spLocks noChangeArrowheads="1"/>
          </p:cNvSpPr>
          <p:nvPr/>
        </p:nvSpPr>
        <p:spPr bwMode="auto">
          <a:xfrm>
            <a:off x="7596188" y="3886200"/>
            <a:ext cx="422275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19533" name="Rectangle 76"/>
          <p:cNvSpPr>
            <a:spLocks noChangeArrowheads="1"/>
          </p:cNvSpPr>
          <p:nvPr/>
        </p:nvSpPr>
        <p:spPr bwMode="auto">
          <a:xfrm>
            <a:off x="7173913" y="3886200"/>
            <a:ext cx="422275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19534" name="Rectangle 77"/>
          <p:cNvSpPr>
            <a:spLocks noChangeArrowheads="1"/>
          </p:cNvSpPr>
          <p:nvPr/>
        </p:nvSpPr>
        <p:spPr bwMode="auto">
          <a:xfrm>
            <a:off x="8018463" y="3886200"/>
            <a:ext cx="422275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19535" name="Text Box 78"/>
          <p:cNvSpPr txBox="1">
            <a:spLocks noChangeArrowheads="1"/>
          </p:cNvSpPr>
          <p:nvPr/>
        </p:nvSpPr>
        <p:spPr bwMode="auto">
          <a:xfrm>
            <a:off x="551657" y="4771311"/>
            <a:ext cx="271938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l">
              <a:spcBef>
                <a:spcPct val="50000"/>
              </a:spcBef>
              <a:buFontTx/>
              <a:buNone/>
            </a:pPr>
            <a:r>
              <a:rPr lang="en-AU" b="0" dirty="0"/>
              <a:t>Initial configuration</a:t>
            </a:r>
            <a:endParaRPr lang="en-AU" b="0" dirty="0">
              <a:latin typeface="Courier" charset="0"/>
            </a:endParaRPr>
          </a:p>
        </p:txBody>
      </p:sp>
      <p:sp>
        <p:nvSpPr>
          <p:cNvPr id="19536" name="Text Box 79"/>
          <p:cNvSpPr txBox="1">
            <a:spLocks noChangeArrowheads="1"/>
          </p:cNvSpPr>
          <p:nvPr/>
        </p:nvSpPr>
        <p:spPr bwMode="auto">
          <a:xfrm>
            <a:off x="3446462" y="4648200"/>
            <a:ext cx="2649537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AU" sz="2000" b="0" i="1" dirty="0"/>
              <a:t>Number of neighbours of each cell</a:t>
            </a:r>
            <a:endParaRPr lang="en-AU" b="0" dirty="0">
              <a:latin typeface="Courier" charset="0"/>
            </a:endParaRPr>
          </a:p>
        </p:txBody>
      </p:sp>
      <p:sp>
        <p:nvSpPr>
          <p:cNvPr id="19537" name="Line 80"/>
          <p:cNvSpPr>
            <a:spLocks noChangeShapeType="1"/>
          </p:cNvSpPr>
          <p:nvPr/>
        </p:nvSpPr>
        <p:spPr bwMode="auto">
          <a:xfrm>
            <a:off x="2954338" y="3200400"/>
            <a:ext cx="63341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19538" name="Line 81"/>
          <p:cNvSpPr>
            <a:spLocks noChangeShapeType="1"/>
          </p:cNvSpPr>
          <p:nvPr/>
        </p:nvSpPr>
        <p:spPr bwMode="auto">
          <a:xfrm>
            <a:off x="5697538" y="3200400"/>
            <a:ext cx="63341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19539" name="Text Box 82"/>
          <p:cNvSpPr txBox="1">
            <a:spLocks noChangeArrowheads="1"/>
          </p:cNvSpPr>
          <p:nvPr/>
        </p:nvSpPr>
        <p:spPr bwMode="auto">
          <a:xfrm>
            <a:off x="6330950" y="4773543"/>
            <a:ext cx="22510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l">
              <a:spcBef>
                <a:spcPct val="50000"/>
              </a:spcBef>
              <a:buFontTx/>
              <a:buNone/>
            </a:pPr>
            <a:r>
              <a:rPr lang="en-AU" b="0" dirty="0"/>
              <a:t>Next generation</a:t>
            </a:r>
            <a:endParaRPr lang="en-AU" b="0" dirty="0">
              <a:latin typeface="Courier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267942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Number Placeholder 2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D40281B7-566C-4644-885A-1121A691BAA5}" type="slidenum">
              <a:rPr lang="en-AU" sz="1400"/>
              <a:pPr/>
              <a:t>9</a:t>
            </a:fld>
            <a:endParaRPr lang="en-AU" sz="1400" dirty="0"/>
          </a:p>
        </p:txBody>
      </p:sp>
      <p:sp>
        <p:nvSpPr>
          <p:cNvPr id="2048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>
                <a:latin typeface="Times New Roman" charset="0"/>
              </a:rPr>
              <a:t>Interpretation</a:t>
            </a:r>
          </a:p>
        </p:txBody>
      </p:sp>
      <p:sp>
        <p:nvSpPr>
          <p:cNvPr id="20484" name="Rectangle 3"/>
          <p:cNvSpPr>
            <a:spLocks noChangeArrowheads="1"/>
          </p:cNvSpPr>
          <p:nvPr/>
        </p:nvSpPr>
        <p:spPr bwMode="auto">
          <a:xfrm>
            <a:off x="1195388" y="3200400"/>
            <a:ext cx="422275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>
              <a:buFontTx/>
              <a:buNone/>
            </a:pPr>
            <a:r>
              <a:rPr lang="en-AU" b="0" dirty="0">
                <a:latin typeface="Courier" charset="0"/>
              </a:rPr>
              <a:t>0</a:t>
            </a:r>
          </a:p>
        </p:txBody>
      </p:sp>
      <p:sp>
        <p:nvSpPr>
          <p:cNvPr id="20485" name="Rectangle 4"/>
          <p:cNvSpPr>
            <a:spLocks noChangeArrowheads="1"/>
          </p:cNvSpPr>
          <p:nvPr/>
        </p:nvSpPr>
        <p:spPr bwMode="auto">
          <a:xfrm>
            <a:off x="1617663" y="3200400"/>
            <a:ext cx="422275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>
              <a:buFontTx/>
              <a:buNone/>
            </a:pPr>
            <a:r>
              <a:rPr lang="en-AU" b="0" dirty="0">
                <a:latin typeface="Courier" charset="0"/>
              </a:rPr>
              <a:t>0</a:t>
            </a:r>
          </a:p>
        </p:txBody>
      </p:sp>
      <p:sp>
        <p:nvSpPr>
          <p:cNvPr id="20486" name="Rectangle 5"/>
          <p:cNvSpPr>
            <a:spLocks noChangeArrowheads="1"/>
          </p:cNvSpPr>
          <p:nvPr/>
        </p:nvSpPr>
        <p:spPr bwMode="auto">
          <a:xfrm>
            <a:off x="2462213" y="3200400"/>
            <a:ext cx="422275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>
              <a:buFontTx/>
              <a:buNone/>
            </a:pPr>
            <a:r>
              <a:rPr lang="en-AU" b="0" dirty="0">
                <a:latin typeface="Courier" charset="0"/>
              </a:rPr>
              <a:t>0</a:t>
            </a:r>
          </a:p>
        </p:txBody>
      </p:sp>
      <p:sp>
        <p:nvSpPr>
          <p:cNvPr id="20487" name="Rectangle 6"/>
          <p:cNvSpPr>
            <a:spLocks noChangeArrowheads="1"/>
          </p:cNvSpPr>
          <p:nvPr/>
        </p:nvSpPr>
        <p:spPr bwMode="auto">
          <a:xfrm>
            <a:off x="2039938" y="3200400"/>
            <a:ext cx="422275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>
              <a:buFontTx/>
              <a:buNone/>
            </a:pPr>
            <a:r>
              <a:rPr lang="en-AU" b="0" dirty="0">
                <a:latin typeface="Courier" charset="0"/>
              </a:rPr>
              <a:t>0</a:t>
            </a:r>
          </a:p>
        </p:txBody>
      </p:sp>
      <p:sp>
        <p:nvSpPr>
          <p:cNvPr id="20488" name="Rectangle 7"/>
          <p:cNvSpPr>
            <a:spLocks noChangeArrowheads="1"/>
          </p:cNvSpPr>
          <p:nvPr/>
        </p:nvSpPr>
        <p:spPr bwMode="auto">
          <a:xfrm>
            <a:off x="2884488" y="3200400"/>
            <a:ext cx="420687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>
              <a:buFontTx/>
              <a:buNone/>
            </a:pPr>
            <a:r>
              <a:rPr lang="en-AU" b="0" dirty="0">
                <a:latin typeface="Courier" charset="0"/>
              </a:rPr>
              <a:t>0</a:t>
            </a:r>
          </a:p>
        </p:txBody>
      </p:sp>
      <p:sp>
        <p:nvSpPr>
          <p:cNvPr id="20489" name="Rectangle 8"/>
          <p:cNvSpPr>
            <a:spLocks noChangeArrowheads="1"/>
          </p:cNvSpPr>
          <p:nvPr/>
        </p:nvSpPr>
        <p:spPr bwMode="auto">
          <a:xfrm>
            <a:off x="1195388" y="3657600"/>
            <a:ext cx="422275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>
              <a:buFontTx/>
              <a:buNone/>
            </a:pPr>
            <a:r>
              <a:rPr lang="en-AU" b="0" dirty="0">
                <a:latin typeface="Courier" charset="0"/>
              </a:rPr>
              <a:t>1</a:t>
            </a:r>
          </a:p>
        </p:txBody>
      </p:sp>
      <p:sp>
        <p:nvSpPr>
          <p:cNvPr id="20490" name="Rectangle 9"/>
          <p:cNvSpPr>
            <a:spLocks noChangeArrowheads="1"/>
          </p:cNvSpPr>
          <p:nvPr/>
        </p:nvSpPr>
        <p:spPr bwMode="auto">
          <a:xfrm>
            <a:off x="1617663" y="3657600"/>
            <a:ext cx="422275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>
              <a:buFontTx/>
              <a:buNone/>
            </a:pPr>
            <a:r>
              <a:rPr lang="en-AU" b="0" dirty="0">
                <a:latin typeface="Courier" charset="0"/>
              </a:rPr>
              <a:t>2</a:t>
            </a:r>
          </a:p>
        </p:txBody>
      </p:sp>
      <p:sp>
        <p:nvSpPr>
          <p:cNvPr id="20491" name="Rectangle 10"/>
          <p:cNvSpPr>
            <a:spLocks noChangeArrowheads="1"/>
          </p:cNvSpPr>
          <p:nvPr/>
        </p:nvSpPr>
        <p:spPr bwMode="auto">
          <a:xfrm>
            <a:off x="2462213" y="3657600"/>
            <a:ext cx="422275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>
              <a:buFontTx/>
              <a:buNone/>
            </a:pPr>
            <a:r>
              <a:rPr lang="en-AU" b="0" dirty="0">
                <a:latin typeface="Courier" charset="0"/>
              </a:rPr>
              <a:t>2</a:t>
            </a:r>
          </a:p>
        </p:txBody>
      </p:sp>
      <p:sp>
        <p:nvSpPr>
          <p:cNvPr id="20492" name="Rectangle 11"/>
          <p:cNvSpPr>
            <a:spLocks noChangeArrowheads="1"/>
          </p:cNvSpPr>
          <p:nvPr/>
        </p:nvSpPr>
        <p:spPr bwMode="auto">
          <a:xfrm>
            <a:off x="2039938" y="3657600"/>
            <a:ext cx="422275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>
              <a:buFontTx/>
              <a:buNone/>
            </a:pPr>
            <a:r>
              <a:rPr lang="en-AU" b="0" dirty="0">
                <a:latin typeface="Courier" charset="0"/>
              </a:rPr>
              <a:t>3</a:t>
            </a:r>
          </a:p>
        </p:txBody>
      </p:sp>
      <p:sp>
        <p:nvSpPr>
          <p:cNvPr id="20493" name="Rectangle 12"/>
          <p:cNvSpPr>
            <a:spLocks noChangeArrowheads="1"/>
          </p:cNvSpPr>
          <p:nvPr/>
        </p:nvSpPr>
        <p:spPr bwMode="auto">
          <a:xfrm>
            <a:off x="2884488" y="3657600"/>
            <a:ext cx="420687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>
              <a:buFontTx/>
              <a:buNone/>
            </a:pPr>
            <a:r>
              <a:rPr lang="en-AU" b="0" dirty="0">
                <a:latin typeface="Courier" charset="0"/>
              </a:rPr>
              <a:t>1</a:t>
            </a:r>
          </a:p>
        </p:txBody>
      </p:sp>
      <p:sp>
        <p:nvSpPr>
          <p:cNvPr id="20494" name="Rectangle 13"/>
          <p:cNvSpPr>
            <a:spLocks noChangeArrowheads="1"/>
          </p:cNvSpPr>
          <p:nvPr/>
        </p:nvSpPr>
        <p:spPr bwMode="auto">
          <a:xfrm>
            <a:off x="1195388" y="4114800"/>
            <a:ext cx="422275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>
              <a:buFontTx/>
              <a:buNone/>
            </a:pPr>
            <a:r>
              <a:rPr lang="en-AU" b="0" dirty="0">
                <a:latin typeface="Courier" charset="0"/>
              </a:rPr>
              <a:t>1</a:t>
            </a:r>
          </a:p>
        </p:txBody>
      </p:sp>
      <p:sp>
        <p:nvSpPr>
          <p:cNvPr id="20495" name="Rectangle 14"/>
          <p:cNvSpPr>
            <a:spLocks noChangeArrowheads="1"/>
          </p:cNvSpPr>
          <p:nvPr/>
        </p:nvSpPr>
        <p:spPr bwMode="auto">
          <a:xfrm>
            <a:off x="1617663" y="4114800"/>
            <a:ext cx="422275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>
              <a:buFontTx/>
              <a:buNone/>
            </a:pPr>
            <a:r>
              <a:rPr lang="en-AU" b="0" dirty="0">
                <a:latin typeface="Courier" charset="0"/>
              </a:rPr>
              <a:t>1</a:t>
            </a:r>
          </a:p>
        </p:txBody>
      </p:sp>
      <p:sp>
        <p:nvSpPr>
          <p:cNvPr id="20496" name="Rectangle 15"/>
          <p:cNvSpPr>
            <a:spLocks noChangeArrowheads="1"/>
          </p:cNvSpPr>
          <p:nvPr/>
        </p:nvSpPr>
        <p:spPr bwMode="auto">
          <a:xfrm>
            <a:off x="2462213" y="4114800"/>
            <a:ext cx="422275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>
              <a:buFontTx/>
              <a:buNone/>
            </a:pPr>
            <a:r>
              <a:rPr lang="en-AU" b="0" dirty="0">
                <a:latin typeface="Courier" charset="0"/>
              </a:rPr>
              <a:t>1</a:t>
            </a:r>
          </a:p>
        </p:txBody>
      </p:sp>
      <p:sp>
        <p:nvSpPr>
          <p:cNvPr id="20497" name="Rectangle 16"/>
          <p:cNvSpPr>
            <a:spLocks noChangeArrowheads="1"/>
          </p:cNvSpPr>
          <p:nvPr/>
        </p:nvSpPr>
        <p:spPr bwMode="auto">
          <a:xfrm>
            <a:off x="2039938" y="4114800"/>
            <a:ext cx="422275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>
              <a:buFontTx/>
              <a:buNone/>
            </a:pPr>
            <a:r>
              <a:rPr lang="en-AU" b="0" dirty="0">
                <a:latin typeface="Courier" charset="0"/>
              </a:rPr>
              <a:t>2</a:t>
            </a:r>
          </a:p>
        </p:txBody>
      </p:sp>
      <p:sp>
        <p:nvSpPr>
          <p:cNvPr id="20498" name="Rectangle 17"/>
          <p:cNvSpPr>
            <a:spLocks noChangeArrowheads="1"/>
          </p:cNvSpPr>
          <p:nvPr/>
        </p:nvSpPr>
        <p:spPr bwMode="auto">
          <a:xfrm>
            <a:off x="2884488" y="4114800"/>
            <a:ext cx="420687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>
              <a:buFontTx/>
              <a:buNone/>
            </a:pPr>
            <a:r>
              <a:rPr lang="en-AU" b="0" dirty="0">
                <a:latin typeface="Courier" charset="0"/>
              </a:rPr>
              <a:t>1</a:t>
            </a:r>
          </a:p>
        </p:txBody>
      </p:sp>
      <p:sp>
        <p:nvSpPr>
          <p:cNvPr id="20499" name="Rectangle 18"/>
          <p:cNvSpPr>
            <a:spLocks noChangeArrowheads="1"/>
          </p:cNvSpPr>
          <p:nvPr/>
        </p:nvSpPr>
        <p:spPr bwMode="auto">
          <a:xfrm>
            <a:off x="1195388" y="4572000"/>
            <a:ext cx="422275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>
              <a:buFontTx/>
              <a:buNone/>
            </a:pPr>
            <a:r>
              <a:rPr lang="en-AU" b="0" dirty="0">
                <a:latin typeface="Courier" charset="0"/>
              </a:rPr>
              <a:t>1</a:t>
            </a:r>
          </a:p>
        </p:txBody>
      </p:sp>
      <p:sp>
        <p:nvSpPr>
          <p:cNvPr id="20500" name="Rectangle 19"/>
          <p:cNvSpPr>
            <a:spLocks noChangeArrowheads="1"/>
          </p:cNvSpPr>
          <p:nvPr/>
        </p:nvSpPr>
        <p:spPr bwMode="auto">
          <a:xfrm>
            <a:off x="1617663" y="4572000"/>
            <a:ext cx="422275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>
              <a:buFontTx/>
              <a:buNone/>
            </a:pPr>
            <a:r>
              <a:rPr lang="en-AU" b="0" dirty="0">
                <a:latin typeface="Courier" charset="0"/>
              </a:rPr>
              <a:t>2</a:t>
            </a:r>
          </a:p>
        </p:txBody>
      </p:sp>
      <p:sp>
        <p:nvSpPr>
          <p:cNvPr id="20501" name="Rectangle 20"/>
          <p:cNvSpPr>
            <a:spLocks noChangeArrowheads="1"/>
          </p:cNvSpPr>
          <p:nvPr/>
        </p:nvSpPr>
        <p:spPr bwMode="auto">
          <a:xfrm>
            <a:off x="2462213" y="4572000"/>
            <a:ext cx="422275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>
              <a:buFontTx/>
              <a:buNone/>
            </a:pPr>
            <a:r>
              <a:rPr lang="en-AU" b="0" dirty="0">
                <a:latin typeface="Courier" charset="0"/>
              </a:rPr>
              <a:t>2</a:t>
            </a:r>
          </a:p>
        </p:txBody>
      </p:sp>
      <p:sp>
        <p:nvSpPr>
          <p:cNvPr id="20502" name="Rectangle 21"/>
          <p:cNvSpPr>
            <a:spLocks noChangeArrowheads="1"/>
          </p:cNvSpPr>
          <p:nvPr/>
        </p:nvSpPr>
        <p:spPr bwMode="auto">
          <a:xfrm>
            <a:off x="2039938" y="4572000"/>
            <a:ext cx="422275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>
              <a:buFontTx/>
              <a:buNone/>
            </a:pPr>
            <a:r>
              <a:rPr lang="en-AU" b="0" dirty="0">
                <a:latin typeface="Courier" charset="0"/>
              </a:rPr>
              <a:t>3</a:t>
            </a:r>
          </a:p>
        </p:txBody>
      </p:sp>
      <p:sp>
        <p:nvSpPr>
          <p:cNvPr id="20503" name="Rectangle 22"/>
          <p:cNvSpPr>
            <a:spLocks noChangeArrowheads="1"/>
          </p:cNvSpPr>
          <p:nvPr/>
        </p:nvSpPr>
        <p:spPr bwMode="auto">
          <a:xfrm>
            <a:off x="2884488" y="4572000"/>
            <a:ext cx="420687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>
              <a:buFontTx/>
              <a:buNone/>
            </a:pPr>
            <a:r>
              <a:rPr lang="en-AU" b="0" dirty="0">
                <a:latin typeface="Courier" charset="0"/>
              </a:rPr>
              <a:t>1</a:t>
            </a:r>
          </a:p>
        </p:txBody>
      </p:sp>
      <p:sp>
        <p:nvSpPr>
          <p:cNvPr id="20504" name="Rectangle 23"/>
          <p:cNvSpPr>
            <a:spLocks noChangeArrowheads="1"/>
          </p:cNvSpPr>
          <p:nvPr/>
        </p:nvSpPr>
        <p:spPr bwMode="auto">
          <a:xfrm>
            <a:off x="1195388" y="5029200"/>
            <a:ext cx="422275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>
              <a:buFontTx/>
              <a:buNone/>
            </a:pPr>
            <a:r>
              <a:rPr lang="en-AU" b="0" dirty="0">
                <a:latin typeface="Courier" charset="0"/>
              </a:rPr>
              <a:t>0</a:t>
            </a:r>
          </a:p>
        </p:txBody>
      </p:sp>
      <p:sp>
        <p:nvSpPr>
          <p:cNvPr id="20505" name="Rectangle 24"/>
          <p:cNvSpPr>
            <a:spLocks noChangeArrowheads="1"/>
          </p:cNvSpPr>
          <p:nvPr/>
        </p:nvSpPr>
        <p:spPr bwMode="auto">
          <a:xfrm>
            <a:off x="1617663" y="5029200"/>
            <a:ext cx="422275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>
              <a:buFontTx/>
              <a:buNone/>
            </a:pPr>
            <a:r>
              <a:rPr lang="en-AU" b="0" dirty="0">
                <a:latin typeface="Courier" charset="0"/>
              </a:rPr>
              <a:t>0</a:t>
            </a:r>
          </a:p>
        </p:txBody>
      </p:sp>
      <p:sp>
        <p:nvSpPr>
          <p:cNvPr id="20506" name="Rectangle 25"/>
          <p:cNvSpPr>
            <a:spLocks noChangeArrowheads="1"/>
          </p:cNvSpPr>
          <p:nvPr/>
        </p:nvSpPr>
        <p:spPr bwMode="auto">
          <a:xfrm>
            <a:off x="2462213" y="5029200"/>
            <a:ext cx="422275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>
              <a:buFontTx/>
              <a:buNone/>
            </a:pPr>
            <a:r>
              <a:rPr lang="en-AU" b="0" dirty="0">
                <a:latin typeface="Courier" charset="0"/>
              </a:rPr>
              <a:t>0</a:t>
            </a:r>
          </a:p>
        </p:txBody>
      </p:sp>
      <p:sp>
        <p:nvSpPr>
          <p:cNvPr id="20507" name="Rectangle 26"/>
          <p:cNvSpPr>
            <a:spLocks noChangeArrowheads="1"/>
          </p:cNvSpPr>
          <p:nvPr/>
        </p:nvSpPr>
        <p:spPr bwMode="auto">
          <a:xfrm>
            <a:off x="2039938" y="5029200"/>
            <a:ext cx="422275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>
              <a:buFontTx/>
              <a:buNone/>
            </a:pPr>
            <a:r>
              <a:rPr lang="en-AU" b="0" dirty="0">
                <a:latin typeface="Courier" charset="0"/>
              </a:rPr>
              <a:t>0</a:t>
            </a:r>
          </a:p>
        </p:txBody>
      </p:sp>
      <p:sp>
        <p:nvSpPr>
          <p:cNvPr id="20508" name="Rectangle 27"/>
          <p:cNvSpPr>
            <a:spLocks noChangeArrowheads="1"/>
          </p:cNvSpPr>
          <p:nvPr/>
        </p:nvSpPr>
        <p:spPr bwMode="auto">
          <a:xfrm>
            <a:off x="2884488" y="5029200"/>
            <a:ext cx="420687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>
              <a:buFontTx/>
              <a:buNone/>
            </a:pPr>
            <a:r>
              <a:rPr lang="en-AU" b="0" dirty="0">
                <a:latin typeface="Courier" charset="0"/>
              </a:rPr>
              <a:t>0</a:t>
            </a:r>
          </a:p>
        </p:txBody>
      </p:sp>
      <p:sp>
        <p:nvSpPr>
          <p:cNvPr id="20509" name="Rectangle 28"/>
          <p:cNvSpPr>
            <a:spLocks noChangeArrowheads="1"/>
          </p:cNvSpPr>
          <p:nvPr/>
        </p:nvSpPr>
        <p:spPr bwMode="auto">
          <a:xfrm>
            <a:off x="3938588" y="3200400"/>
            <a:ext cx="422275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0510" name="Rectangle 29"/>
          <p:cNvSpPr>
            <a:spLocks noChangeArrowheads="1"/>
          </p:cNvSpPr>
          <p:nvPr/>
        </p:nvSpPr>
        <p:spPr bwMode="auto">
          <a:xfrm>
            <a:off x="4360863" y="3200400"/>
            <a:ext cx="422275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0511" name="Rectangle 30"/>
          <p:cNvSpPr>
            <a:spLocks noChangeArrowheads="1"/>
          </p:cNvSpPr>
          <p:nvPr/>
        </p:nvSpPr>
        <p:spPr bwMode="auto">
          <a:xfrm>
            <a:off x="5205413" y="3200400"/>
            <a:ext cx="422275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0512" name="Rectangle 31"/>
          <p:cNvSpPr>
            <a:spLocks noChangeArrowheads="1"/>
          </p:cNvSpPr>
          <p:nvPr/>
        </p:nvSpPr>
        <p:spPr bwMode="auto">
          <a:xfrm>
            <a:off x="4783138" y="3200400"/>
            <a:ext cx="422275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0513" name="Rectangle 32"/>
          <p:cNvSpPr>
            <a:spLocks noChangeArrowheads="1"/>
          </p:cNvSpPr>
          <p:nvPr/>
        </p:nvSpPr>
        <p:spPr bwMode="auto">
          <a:xfrm>
            <a:off x="5627688" y="3200400"/>
            <a:ext cx="420687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0514" name="Rectangle 33"/>
          <p:cNvSpPr>
            <a:spLocks noChangeArrowheads="1"/>
          </p:cNvSpPr>
          <p:nvPr/>
        </p:nvSpPr>
        <p:spPr bwMode="auto">
          <a:xfrm>
            <a:off x="3938588" y="3657600"/>
            <a:ext cx="422275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0515" name="Rectangle 34"/>
          <p:cNvSpPr>
            <a:spLocks noChangeArrowheads="1"/>
          </p:cNvSpPr>
          <p:nvPr/>
        </p:nvSpPr>
        <p:spPr bwMode="auto">
          <a:xfrm>
            <a:off x="4360863" y="3657600"/>
            <a:ext cx="422275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0516" name="Rectangle 35"/>
          <p:cNvSpPr>
            <a:spLocks noChangeArrowheads="1"/>
          </p:cNvSpPr>
          <p:nvPr/>
        </p:nvSpPr>
        <p:spPr bwMode="auto">
          <a:xfrm>
            <a:off x="5205413" y="3657600"/>
            <a:ext cx="422275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0517" name="Rectangle 36"/>
          <p:cNvSpPr>
            <a:spLocks noChangeArrowheads="1"/>
          </p:cNvSpPr>
          <p:nvPr/>
        </p:nvSpPr>
        <p:spPr bwMode="auto">
          <a:xfrm>
            <a:off x="4783138" y="3657600"/>
            <a:ext cx="422275" cy="4572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0518" name="Rectangle 37"/>
          <p:cNvSpPr>
            <a:spLocks noChangeArrowheads="1"/>
          </p:cNvSpPr>
          <p:nvPr/>
        </p:nvSpPr>
        <p:spPr bwMode="auto">
          <a:xfrm>
            <a:off x="5627688" y="3657600"/>
            <a:ext cx="420687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0519" name="Rectangle 38"/>
          <p:cNvSpPr>
            <a:spLocks noChangeArrowheads="1"/>
          </p:cNvSpPr>
          <p:nvPr/>
        </p:nvSpPr>
        <p:spPr bwMode="auto">
          <a:xfrm>
            <a:off x="3938588" y="4114800"/>
            <a:ext cx="422275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0520" name="Rectangle 39"/>
          <p:cNvSpPr>
            <a:spLocks noChangeArrowheads="1"/>
          </p:cNvSpPr>
          <p:nvPr/>
        </p:nvSpPr>
        <p:spPr bwMode="auto">
          <a:xfrm>
            <a:off x="4360863" y="4114800"/>
            <a:ext cx="422275" cy="4572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x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0521" name="Rectangle 40"/>
          <p:cNvSpPr>
            <a:spLocks noChangeArrowheads="1"/>
          </p:cNvSpPr>
          <p:nvPr/>
        </p:nvSpPr>
        <p:spPr bwMode="auto">
          <a:xfrm>
            <a:off x="5205413" y="4114800"/>
            <a:ext cx="422275" cy="4572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x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0522" name="Rectangle 41"/>
          <p:cNvSpPr>
            <a:spLocks noChangeArrowheads="1"/>
          </p:cNvSpPr>
          <p:nvPr/>
        </p:nvSpPr>
        <p:spPr bwMode="auto">
          <a:xfrm>
            <a:off x="4783138" y="4114800"/>
            <a:ext cx="422275" cy="4572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0523" name="Rectangle 42"/>
          <p:cNvSpPr>
            <a:spLocks noChangeArrowheads="1"/>
          </p:cNvSpPr>
          <p:nvPr/>
        </p:nvSpPr>
        <p:spPr bwMode="auto">
          <a:xfrm>
            <a:off x="5627688" y="4114800"/>
            <a:ext cx="420687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0524" name="Rectangle 43"/>
          <p:cNvSpPr>
            <a:spLocks noChangeArrowheads="1"/>
          </p:cNvSpPr>
          <p:nvPr/>
        </p:nvSpPr>
        <p:spPr bwMode="auto">
          <a:xfrm>
            <a:off x="3938588" y="4572000"/>
            <a:ext cx="422275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0525" name="Rectangle 44"/>
          <p:cNvSpPr>
            <a:spLocks noChangeArrowheads="1"/>
          </p:cNvSpPr>
          <p:nvPr/>
        </p:nvSpPr>
        <p:spPr bwMode="auto">
          <a:xfrm>
            <a:off x="4360863" y="4572000"/>
            <a:ext cx="422275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0526" name="Rectangle 45"/>
          <p:cNvSpPr>
            <a:spLocks noChangeArrowheads="1"/>
          </p:cNvSpPr>
          <p:nvPr/>
        </p:nvSpPr>
        <p:spPr bwMode="auto">
          <a:xfrm>
            <a:off x="5205413" y="4572000"/>
            <a:ext cx="422275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0527" name="Rectangle 46"/>
          <p:cNvSpPr>
            <a:spLocks noChangeArrowheads="1"/>
          </p:cNvSpPr>
          <p:nvPr/>
        </p:nvSpPr>
        <p:spPr bwMode="auto">
          <a:xfrm>
            <a:off x="4783138" y="4572000"/>
            <a:ext cx="422275" cy="4572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0528" name="Rectangle 47"/>
          <p:cNvSpPr>
            <a:spLocks noChangeArrowheads="1"/>
          </p:cNvSpPr>
          <p:nvPr/>
        </p:nvSpPr>
        <p:spPr bwMode="auto">
          <a:xfrm>
            <a:off x="5627688" y="4572000"/>
            <a:ext cx="420687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0529" name="Rectangle 48"/>
          <p:cNvSpPr>
            <a:spLocks noChangeArrowheads="1"/>
          </p:cNvSpPr>
          <p:nvPr/>
        </p:nvSpPr>
        <p:spPr bwMode="auto">
          <a:xfrm>
            <a:off x="3938588" y="5029200"/>
            <a:ext cx="422275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0530" name="Rectangle 49"/>
          <p:cNvSpPr>
            <a:spLocks noChangeArrowheads="1"/>
          </p:cNvSpPr>
          <p:nvPr/>
        </p:nvSpPr>
        <p:spPr bwMode="auto">
          <a:xfrm>
            <a:off x="4360863" y="5029200"/>
            <a:ext cx="422275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0531" name="Rectangle 50"/>
          <p:cNvSpPr>
            <a:spLocks noChangeArrowheads="1"/>
          </p:cNvSpPr>
          <p:nvPr/>
        </p:nvSpPr>
        <p:spPr bwMode="auto">
          <a:xfrm>
            <a:off x="5205413" y="5029200"/>
            <a:ext cx="422275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0532" name="Rectangle 51"/>
          <p:cNvSpPr>
            <a:spLocks noChangeArrowheads="1"/>
          </p:cNvSpPr>
          <p:nvPr/>
        </p:nvSpPr>
        <p:spPr bwMode="auto">
          <a:xfrm>
            <a:off x="4783138" y="5029200"/>
            <a:ext cx="422275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0533" name="Rectangle 52"/>
          <p:cNvSpPr>
            <a:spLocks noChangeArrowheads="1"/>
          </p:cNvSpPr>
          <p:nvPr/>
        </p:nvSpPr>
        <p:spPr bwMode="auto">
          <a:xfrm>
            <a:off x="5627688" y="5029200"/>
            <a:ext cx="420687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0534" name="Line 53"/>
          <p:cNvSpPr>
            <a:spLocks noChangeShapeType="1"/>
          </p:cNvSpPr>
          <p:nvPr/>
        </p:nvSpPr>
        <p:spPr bwMode="auto">
          <a:xfrm>
            <a:off x="3305175" y="4343400"/>
            <a:ext cx="63341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0535" name="Text Box 54"/>
          <p:cNvSpPr txBox="1">
            <a:spLocks noChangeArrowheads="1"/>
          </p:cNvSpPr>
          <p:nvPr/>
        </p:nvSpPr>
        <p:spPr bwMode="auto">
          <a:xfrm>
            <a:off x="3728243" y="1676400"/>
            <a:ext cx="2532063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l">
              <a:spcBef>
                <a:spcPct val="50000"/>
              </a:spcBef>
              <a:buFontTx/>
              <a:buNone/>
            </a:pPr>
            <a:r>
              <a:rPr lang="en-AU" sz="2000" b="0" dirty="0"/>
              <a:t>The occupants of these cells died of loneliness</a:t>
            </a:r>
            <a:endParaRPr lang="en-AU" b="0" dirty="0">
              <a:latin typeface="Courier" charset="0"/>
            </a:endParaRPr>
          </a:p>
        </p:txBody>
      </p:sp>
      <p:cxnSp>
        <p:nvCxnSpPr>
          <p:cNvPr id="20536" name="AutoShape 55"/>
          <p:cNvCxnSpPr>
            <a:cxnSpLocks noChangeShapeType="1"/>
            <a:stCxn id="20535" idx="2"/>
          </p:cNvCxnSpPr>
          <p:nvPr/>
        </p:nvCxnSpPr>
        <p:spPr bwMode="auto">
          <a:xfrm rot="5400000">
            <a:off x="3803582" y="3152705"/>
            <a:ext cx="1959113" cy="422275"/>
          </a:xfrm>
          <a:prstGeom prst="curved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0537" name="AutoShape 56"/>
          <p:cNvCxnSpPr>
            <a:cxnSpLocks noChangeShapeType="1"/>
            <a:stCxn id="20535" idx="2"/>
          </p:cNvCxnSpPr>
          <p:nvPr/>
        </p:nvCxnSpPr>
        <p:spPr bwMode="auto">
          <a:xfrm rot="16200000" flipH="1">
            <a:off x="4225854" y="3152706"/>
            <a:ext cx="1959116" cy="422275"/>
          </a:xfrm>
          <a:prstGeom prst="curved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0538" name="Text Box 57"/>
          <p:cNvSpPr txBox="1">
            <a:spLocks noChangeArrowheads="1"/>
          </p:cNvSpPr>
          <p:nvPr/>
        </p:nvSpPr>
        <p:spPr bwMode="auto">
          <a:xfrm>
            <a:off x="6400800" y="4038600"/>
            <a:ext cx="2209800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l">
              <a:spcBef>
                <a:spcPct val="50000"/>
              </a:spcBef>
              <a:buFontTx/>
              <a:buNone/>
            </a:pPr>
            <a:r>
              <a:rPr lang="en-AU" sz="2000" b="0" dirty="0"/>
              <a:t>These two are </a:t>
            </a:r>
            <a:r>
              <a:rPr lang="en-AU" sz="2000" b="0" dirty="0" smtClean="0"/>
              <a:t/>
            </a:r>
            <a:br>
              <a:rPr lang="en-AU" sz="2000" b="0" dirty="0" smtClean="0"/>
            </a:br>
            <a:r>
              <a:rPr lang="en-AU" sz="2000" b="0" dirty="0" smtClean="0"/>
              <a:t>new-born </a:t>
            </a:r>
            <a:r>
              <a:rPr lang="ja-JP" altLang="en-AU" sz="2000" b="0" dirty="0"/>
              <a:t>“</a:t>
            </a:r>
            <a:r>
              <a:rPr lang="en-AU" sz="2000" b="0" dirty="0"/>
              <a:t>babies</a:t>
            </a:r>
            <a:r>
              <a:rPr lang="ja-JP" altLang="en-AU" sz="2000" b="0" dirty="0"/>
              <a:t>”</a:t>
            </a:r>
            <a:endParaRPr lang="en-AU" b="0" dirty="0">
              <a:latin typeface="Courier" charset="0"/>
            </a:endParaRPr>
          </a:p>
        </p:txBody>
      </p:sp>
      <p:cxnSp>
        <p:nvCxnSpPr>
          <p:cNvPr id="20539" name="AutoShape 58"/>
          <p:cNvCxnSpPr>
            <a:cxnSpLocks noChangeShapeType="1"/>
            <a:stCxn id="20538" idx="1"/>
          </p:cNvCxnSpPr>
          <p:nvPr/>
        </p:nvCxnSpPr>
        <p:spPr bwMode="auto">
          <a:xfrm rot="10800000">
            <a:off x="4994296" y="3886207"/>
            <a:ext cx="1406505" cy="506337"/>
          </a:xfrm>
          <a:prstGeom prst="curved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0540" name="AutoShape 59"/>
          <p:cNvCxnSpPr>
            <a:cxnSpLocks noChangeShapeType="1"/>
            <a:stCxn id="20538" idx="1"/>
          </p:cNvCxnSpPr>
          <p:nvPr/>
        </p:nvCxnSpPr>
        <p:spPr bwMode="auto">
          <a:xfrm rot="10800000" flipV="1">
            <a:off x="4994294" y="4392542"/>
            <a:ext cx="1406507" cy="408055"/>
          </a:xfrm>
          <a:prstGeom prst="curved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  <p:extLst>
      <p:ext uri="{BB962C8B-B14F-4D97-AF65-F5344CB8AC3E}">
        <p14:creationId xmlns:p14="http://schemas.microsoft.com/office/powerpoint/2010/main" val="490652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5e-design">
  <a:themeElements>
    <a:clrScheme name="objects-first-4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bjects-first-4e">
      <a:majorFont>
        <a:latin typeface="Trebuchet MS"/>
        <a:ea typeface="ＭＳ Ｐゴシック"/>
        <a:cs typeface=""/>
      </a:majorFont>
      <a:minorFont>
        <a:latin typeface="Trebuchet MS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a-DK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Times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a-DK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Times" charset="0"/>
            <a:ea typeface="ＭＳ Ｐゴシック" charset="0"/>
          </a:defRPr>
        </a:defPPr>
      </a:lstStyle>
    </a:lnDef>
  </a:objectDefaults>
  <a:extraClrSchemeLst>
    <a:extraClrScheme>
      <a:clrScheme name="objects-first-4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bjects-first-4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bjects-first-4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bjects-first-4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bjects-first-4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bjects-first-4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bjects-first-4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bjects-first-4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bjects-first-4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bjects-first-4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bjects-first-4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bjects-first-4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Clarity">
  <a:themeElements>
    <a:clrScheme name="Clarity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491</TotalTime>
  <Words>2573</Words>
  <Application>Microsoft Office PowerPoint</Application>
  <PresentationFormat>On-screen Show (4:3)</PresentationFormat>
  <Paragraphs>498</Paragraphs>
  <Slides>56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56</vt:i4>
      </vt:variant>
    </vt:vector>
  </HeadingPairs>
  <TitlesOfParts>
    <vt:vector size="58" baseType="lpstr">
      <vt:lpstr>5e-design</vt:lpstr>
      <vt:lpstr>Clarity</vt:lpstr>
      <vt:lpstr>ARRAYS example: THE GAME OF LIFE </vt:lpstr>
      <vt:lpstr>Scope of this lecture</vt:lpstr>
      <vt:lpstr>Software maintenance</vt:lpstr>
      <vt:lpstr>Software design principles</vt:lpstr>
      <vt:lpstr>The Game of Life</vt:lpstr>
      <vt:lpstr>A model world</vt:lpstr>
      <vt:lpstr>Births and Deaths</vt:lpstr>
      <vt:lpstr>Example </vt:lpstr>
      <vt:lpstr>Interpretation</vt:lpstr>
      <vt:lpstr>PowerPoint Presentation</vt:lpstr>
      <vt:lpstr>At the edges</vt:lpstr>
      <vt:lpstr>Program Specification</vt:lpstr>
      <vt:lpstr>Program Design</vt:lpstr>
      <vt:lpstr>Separate the responsibilities</vt:lpstr>
      <vt:lpstr>The Life instance variables</vt:lpstr>
      <vt:lpstr>The first constructor</vt:lpstr>
      <vt:lpstr>The second constructor</vt:lpstr>
      <vt:lpstr>Private helper method for initializing</vt:lpstr>
      <vt:lpstr>The default constructor</vt:lpstr>
      <vt:lpstr>A new generation</vt:lpstr>
      <vt:lpstr>Code Dissection</vt:lpstr>
      <vt:lpstr>Code dissection</vt:lpstr>
      <vt:lpstr>Code dissection</vt:lpstr>
      <vt:lpstr>Counting the neighbours</vt:lpstr>
      <vt:lpstr>Code Dissection</vt:lpstr>
      <vt:lpstr>Dealing with wrap-around</vt:lpstr>
      <vt:lpstr>More dissection</vt:lpstr>
      <vt:lpstr>One performance issue</vt:lpstr>
      <vt:lpstr>What happens during the update?</vt:lpstr>
      <vt:lpstr>When the method finishes</vt:lpstr>
      <vt:lpstr>Garbage Collection</vt:lpstr>
      <vt:lpstr>In the nextGeneration() method</vt:lpstr>
      <vt:lpstr>How does this work?</vt:lpstr>
      <vt:lpstr>Contd.</vt:lpstr>
      <vt:lpstr>Contd.</vt:lpstr>
      <vt:lpstr>When the method finishes</vt:lpstr>
      <vt:lpstr>Program Design</vt:lpstr>
      <vt:lpstr>Interaction</vt:lpstr>
      <vt:lpstr>The extra method for Life</vt:lpstr>
      <vt:lpstr>Variables defined in LifeViewer</vt:lpstr>
      <vt:lpstr>Instance Variables for LifeViewer</vt:lpstr>
      <vt:lpstr>Class Variables for LifeViewer</vt:lpstr>
      <vt:lpstr>The constructor for LifeViewer</vt:lpstr>
      <vt:lpstr>What the constructor does</vt:lpstr>
      <vt:lpstr>The constructor for LifeViewer</vt:lpstr>
      <vt:lpstr>Displaying the Life object</vt:lpstr>
      <vt:lpstr>A method to display the Life object</vt:lpstr>
      <vt:lpstr>Drawing the cells</vt:lpstr>
      <vt:lpstr>Drawing the grid</vt:lpstr>
      <vt:lpstr>Animating the display</vt:lpstr>
      <vt:lpstr>Create the Life object</vt:lpstr>
      <vt:lpstr>It appears on the workbench</vt:lpstr>
      <vt:lpstr>Now create a LifeViewer to view it</vt:lpstr>
      <vt:lpstr>PowerPoint Presentation</vt:lpstr>
      <vt:lpstr>PowerPoint Presentation</vt:lpstr>
      <vt:lpstr>PowerPoint Presentation</vt:lpstr>
    </vt:vector>
  </TitlesOfParts>
  <Company>UWA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CSSE</dc:creator>
  <cp:lastModifiedBy>Lyndon</cp:lastModifiedBy>
  <cp:revision>106</cp:revision>
  <dcterms:created xsi:type="dcterms:W3CDTF">2012-03-16T07:48:08Z</dcterms:created>
  <dcterms:modified xsi:type="dcterms:W3CDTF">2018-04-20T02:36:55Z</dcterms:modified>
</cp:coreProperties>
</file>